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1" r:id="rId2"/>
    <p:sldId id="260" r:id="rId3"/>
    <p:sldId id="297" r:id="rId4"/>
    <p:sldId id="298" r:id="rId5"/>
    <p:sldId id="299" r:id="rId6"/>
    <p:sldId id="306" r:id="rId7"/>
    <p:sldId id="302" r:id="rId8"/>
    <p:sldId id="303" r:id="rId9"/>
    <p:sldId id="304" r:id="rId10"/>
    <p:sldId id="305" r:id="rId11"/>
    <p:sldId id="293" r:id="rId12"/>
  </p:sldIdLst>
  <p:sldSz cx="12192000" cy="6858000"/>
  <p:notesSz cx="6858000" cy="9144000"/>
  <p:embeddedFontLst>
    <p:embeddedFont>
      <p:font typeface="Museo Sans 900" panose="02000000000000000000" charset="0"/>
      <p:bold r:id="rId15"/>
      <p:boldItalic r:id="rId16"/>
    </p:embeddedFont>
    <p:embeddedFont>
      <p:font typeface="Museo Sans 300" panose="02000000000000000000" pitchFamily="50" charset="0"/>
      <p:regular r:id="rId17"/>
      <p:italic r:id="rId18"/>
    </p:embeddedFont>
    <p:embeddedFont>
      <p:font typeface="Museo Sans 500" panose="02000000000000000000" pitchFamily="50" charset="0"/>
      <p:regular r:id="rId19"/>
      <p:italic r:id="rId20"/>
    </p:embeddedFont>
    <p:embeddedFont>
      <p:font typeface="Museo Sans 100" panose="02000000000000000000" pitchFamily="50" charset="0"/>
      <p:regular r:id="rId21"/>
      <p:italic r:id="rId22"/>
    </p:embeddedFont>
    <p:embeddedFont>
      <p:font typeface="Museo Sans Rounded 300" panose="020B0604020202020204" charset="0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Bookman Old Style" panose="02050604050505020204" pitchFamily="18" charset="0"/>
      <p:regular r:id="rId28"/>
      <p:bold r:id="rId29"/>
      <p:italic r:id="rId30"/>
      <p:bold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A76"/>
    <a:srgbClr val="004164"/>
    <a:srgbClr val="FFFF99"/>
    <a:srgbClr val="D1DFF1"/>
    <a:srgbClr val="D1E1F0"/>
    <a:srgbClr val="0082CB"/>
    <a:srgbClr val="0070C0"/>
    <a:srgbClr val="FFFFFF"/>
    <a:srgbClr val="F8F8F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9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BCBA2-618E-0848-A0E0-18049C26DFF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36731-D83D-2B40-A34A-A988219AE1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73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D985F-CE18-0B42-8ADF-DAE2DCF21B7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DE316-E3F1-1548-8C11-5DE2FE4665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9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5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recho_ou_cita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D01B574-6073-4176-A4E7-18D5AC77D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6" y="0"/>
            <a:ext cx="12236407" cy="6965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1692" y="884420"/>
            <a:ext cx="6146192" cy="50662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Museo Sans Rounded 300" panose="02000000000000000000" pitchFamily="2" charset="0"/>
              </a:defRPr>
            </a:lvl1pPr>
          </a:lstStyle>
          <a:p>
            <a:pPr lvl="0"/>
            <a:r>
              <a:rPr lang="pt-BR" dirty="0"/>
              <a:t>E conversamos toda a noite, enquanto A Via Láctea, como um pálio aberto, Cintila. E, ao vir do sol, saudoso e em pranto, Inda as procuro pelo céu.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87A1C4-E071-4C6D-8F9F-16808BE3B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340" y="3525377"/>
            <a:ext cx="1909831" cy="13191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r">
              <a:lnSpc>
                <a:spcPct val="100000"/>
              </a:lnSpc>
              <a:defRPr sz="28000" cap="all" baseline="0">
                <a:solidFill>
                  <a:schemeClr val="bg1"/>
                </a:solidFill>
                <a:latin typeface="Bookman Old Style" panose="02050604050505020204" pitchFamily="18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“</a:t>
            </a:r>
            <a:endParaRPr lang="en-US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CA4551F-EE53-4729-BA07-CB3FCBE81BF0}"/>
              </a:ext>
            </a:extLst>
          </p:cNvPr>
          <p:cNvCxnSpPr>
            <a:cxnSpLocks/>
          </p:cNvCxnSpPr>
          <p:nvPr userDrawn="1"/>
        </p:nvCxnSpPr>
        <p:spPr>
          <a:xfrm>
            <a:off x="4080599" y="842216"/>
            <a:ext cx="0" cy="5246557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46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_trecho_ou_cita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D01B574-6073-4176-A4E7-18D5AC77D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6" y="0"/>
            <a:ext cx="12236407" cy="69655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ABD099-84BC-4994-8179-60EA67616A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8722" y="4344312"/>
            <a:ext cx="11421493" cy="3626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rgbClr val="92D050"/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Um número ou dado de destaque.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882895-5AB2-4BE7-AA30-BDAEE8DF1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722" y="2632640"/>
            <a:ext cx="11421493" cy="1202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>
              <a:lnSpc>
                <a:spcPct val="100000"/>
              </a:lnSpc>
              <a:defRPr sz="10000" cap="all" baseline="0">
                <a:solidFill>
                  <a:schemeClr val="bg1"/>
                </a:solidFill>
                <a:latin typeface="Museo Sans 900" panose="02000000000000000000" pitchFamily="50" charset="0"/>
              </a:defRPr>
            </a:lvl1pPr>
          </a:lstStyle>
          <a:p>
            <a:r>
              <a:rPr lang="pt-BR" dirty="0"/>
              <a:t>88.745.913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1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C02D22-0C69-47AC-9E80-D985D38E9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6" y="0"/>
            <a:ext cx="12236407" cy="6965575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-10291" y="7027817"/>
            <a:ext cx="12192000" cy="365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0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capa_apresenta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D125C8F-D399-4BCC-B450-242AB6E3C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6" y="0"/>
            <a:ext cx="12236407" cy="69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4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_titulo_apresenta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D125C8F-D399-4BCC-B450-242AB6E3C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6" y="0"/>
            <a:ext cx="12236407" cy="696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1938684"/>
            <a:ext cx="9888583" cy="22517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85000"/>
              </a:lnSpc>
              <a:defRPr sz="5500" spc="-50" baseline="0">
                <a:solidFill>
                  <a:schemeClr val="bg1"/>
                </a:solidFill>
                <a:latin typeface="Museo Sans 100" panose="02000000000000000000" pitchFamily="50" charset="0"/>
              </a:defRPr>
            </a:lvl1pPr>
          </a:lstStyle>
          <a:p>
            <a:r>
              <a:rPr lang="pt-BR" dirty="0"/>
              <a:t>Título da apresentação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646361"/>
            <a:ext cx="9885812" cy="1243445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r">
              <a:buNone/>
              <a:defRPr sz="2200" cap="none" spc="0" baseline="0">
                <a:solidFill>
                  <a:schemeClr val="bg1"/>
                </a:solidFill>
                <a:latin typeface="Museo Sans 300" panose="02000000000000000000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dirty="0"/>
              <a:t>Subtítulo da apresentação, caso seja necessário</a:t>
            </a:r>
          </a:p>
          <a:p>
            <a:r>
              <a:rPr lang="pt-BR" dirty="0"/>
              <a:t>Evento, data etc.</a:t>
            </a:r>
            <a:endParaRPr lang="en-US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D2AA94B-EAA4-4D64-BBFE-FE9C1C7A4A46}"/>
              </a:ext>
            </a:extLst>
          </p:cNvPr>
          <p:cNvCxnSpPr>
            <a:cxnSpLocks/>
          </p:cNvCxnSpPr>
          <p:nvPr userDrawn="1"/>
        </p:nvCxnSpPr>
        <p:spPr>
          <a:xfrm>
            <a:off x="9588739" y="4427542"/>
            <a:ext cx="1289548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2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41371" y="851606"/>
            <a:ext cx="7358844" cy="4537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Exemplo de texto para o slide. Mas lembre-se: nunca exagere na quantidade de texto em seus slides. Isso polui visualmente a sua apresentação e a torna graficamente repulsiva para as pessoas.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87A1C4-E071-4C6D-8F9F-16808BE3B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722" y="851606"/>
            <a:ext cx="3383381" cy="11992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algn="r">
              <a:defRPr sz="2400">
                <a:solidFill>
                  <a:srgbClr val="004164"/>
                </a:solidFill>
                <a:latin typeface="Museo Sans 900" panose="02000000000000000000" pitchFamily="50" charset="0"/>
              </a:defRPr>
            </a:lvl1pPr>
          </a:lstStyle>
          <a:p>
            <a:r>
              <a:rPr lang="pt-BR" dirty="0"/>
              <a:t>Slide de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6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_2_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F5A894-31C7-4023-8771-FC727B6C34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4090" y="851606"/>
            <a:ext cx="3528000" cy="474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Exemplo de texto para o slide. Mas lembre-se: nunca exagere na quantidade de texto em seus slides. Isso polui visualmente a sua apresentação e a torna graficamente repulsiva para as pessoas.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DAE673-4FC1-491C-BD12-D41D570AE4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722" y="851606"/>
            <a:ext cx="3383381" cy="11992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algn="r">
              <a:defRPr sz="2400">
                <a:solidFill>
                  <a:srgbClr val="004164"/>
                </a:solidFill>
                <a:latin typeface="Museo Sans 900" panose="02000000000000000000" pitchFamily="50" charset="0"/>
              </a:defRPr>
            </a:lvl1pPr>
          </a:lstStyle>
          <a:p>
            <a:r>
              <a:rPr lang="pt-BR" dirty="0"/>
              <a:t>Slide de texto</a:t>
            </a:r>
            <a:br>
              <a:rPr lang="pt-BR" dirty="0"/>
            </a:br>
            <a:r>
              <a:rPr lang="pt-BR" dirty="0"/>
              <a:t>em duas colunas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4F477E-A5F1-4DCE-B7F0-E6BE4F9658E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50078" y="860313"/>
            <a:ext cx="3528000" cy="474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Exemplo de texto para o slide. Mas lembre-se: nunca exagere na quantidade de texto em seus slides. Isso polui visualmente a sua apresentação e a torna graficamente repulsiva para as pessoas.</a:t>
            </a:r>
          </a:p>
        </p:txBody>
      </p:sp>
    </p:spTree>
    <p:extLst>
      <p:ext uri="{BB962C8B-B14F-4D97-AF65-F5344CB8AC3E}">
        <p14:creationId xmlns:p14="http://schemas.microsoft.com/office/powerpoint/2010/main" val="307204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999009-AF0F-471A-9D1E-E8650EDFA6D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36826" y="847747"/>
            <a:ext cx="7327401" cy="475792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Imagem (deixar a imagem sempre dentro desta área)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BAEA3A-BCF8-435A-8C04-11E634D58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722" y="851606"/>
            <a:ext cx="3383381" cy="11992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algn="r">
              <a:defRPr sz="2400">
                <a:solidFill>
                  <a:srgbClr val="004164"/>
                </a:solidFill>
                <a:latin typeface="Museo Sans 900" panose="02000000000000000000" pitchFamily="50" charset="0"/>
              </a:defRPr>
            </a:lvl1pPr>
          </a:lstStyle>
          <a:p>
            <a:r>
              <a:rPr lang="pt-BR" dirty="0"/>
              <a:t>Slide de texto</a:t>
            </a:r>
            <a:br>
              <a:rPr lang="pt-BR" dirty="0"/>
            </a:br>
            <a:r>
              <a:rPr lang="pt-BR" dirty="0"/>
              <a:t> e imagem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589086-D615-4091-82A4-F8F8B7D8FC8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52217" y="2212037"/>
            <a:ext cx="3383382" cy="3393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Exemplo de texto para o slide. Mas lembre-se: nunca exagere na quantidade de texto em seus slides. Isso polui visualmente a sua apresentação e a torna graficamente repulsiva para as pessoas.</a:t>
            </a:r>
          </a:p>
        </p:txBody>
      </p:sp>
    </p:spTree>
    <p:extLst>
      <p:ext uri="{BB962C8B-B14F-4D97-AF65-F5344CB8AC3E}">
        <p14:creationId xmlns:p14="http://schemas.microsoft.com/office/powerpoint/2010/main" val="202651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o e imagem ma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999009-AF0F-471A-9D1E-E8650EDFA6D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36826" y="1"/>
            <a:ext cx="7755174" cy="637410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Imagem (deixar a imagem sempre dentro desta área)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BAEA3A-BCF8-435A-8C04-11E634D58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722" y="851606"/>
            <a:ext cx="3383381" cy="11992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algn="r">
              <a:defRPr sz="2400">
                <a:solidFill>
                  <a:srgbClr val="004164"/>
                </a:solidFill>
                <a:latin typeface="Museo Sans 900" panose="02000000000000000000" pitchFamily="50" charset="0"/>
              </a:defRPr>
            </a:lvl1pPr>
          </a:lstStyle>
          <a:p>
            <a:r>
              <a:rPr lang="pt-BR" dirty="0"/>
              <a:t>Slide de texto</a:t>
            </a:r>
            <a:br>
              <a:rPr lang="pt-BR" dirty="0"/>
            </a:br>
            <a:r>
              <a:rPr lang="pt-BR" dirty="0"/>
              <a:t> e imagem maior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589086-D615-4091-82A4-F8F8B7D8FC8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52217" y="2212037"/>
            <a:ext cx="3383382" cy="3393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Exemplo de texto para o slide. Mas lembre-se: nunca exagere na quantidade de texto em seus slides. Isso polui visualmente a sua apresentação e a torna graficamente repulsiva para as pessoas.</a:t>
            </a:r>
          </a:p>
        </p:txBody>
      </p:sp>
    </p:spTree>
    <p:extLst>
      <p:ext uri="{BB962C8B-B14F-4D97-AF65-F5344CB8AC3E}">
        <p14:creationId xmlns:p14="http://schemas.microsoft.com/office/powerpoint/2010/main" val="295002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imagem_impa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904FD1-F580-4E11-B7F0-642BCC8C3E3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12191999" cy="6375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="0"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Slide de imagem apenas. Recomenda-se usar este padrão de slide para imagens de maior impacto.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2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se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D01B574-6073-4176-A4E7-18D5AC77D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6" y="0"/>
            <a:ext cx="12236407" cy="69655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8C7C12F-BF30-4EC4-82F1-9701E78F7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722" y="2592597"/>
            <a:ext cx="3383381" cy="11420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r">
              <a:lnSpc>
                <a:spcPct val="100000"/>
              </a:lnSpc>
              <a:defRPr sz="2400" cap="all" baseline="0">
                <a:solidFill>
                  <a:schemeClr val="bg1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pt-BR" dirty="0"/>
              <a:t>Capítulo ou Seção da apresentação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783258-8930-46AC-AB57-1FE7AF8F454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50078" y="2582967"/>
            <a:ext cx="7242250" cy="11420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pt-BR" dirty="0"/>
              <a:t>Breve descrição do que será abordado nesta parte da apresentação.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B0979306-8E9F-4A5E-BE08-DEEC51D8D49E}"/>
              </a:ext>
            </a:extLst>
          </p:cNvPr>
          <p:cNvCxnSpPr>
            <a:cxnSpLocks/>
          </p:cNvCxnSpPr>
          <p:nvPr userDrawn="1"/>
        </p:nvCxnSpPr>
        <p:spPr>
          <a:xfrm flipV="1">
            <a:off x="4088629" y="2592597"/>
            <a:ext cx="0" cy="1142086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22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3C1ACC2-F216-44F3-8D95-65EA3749A2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2191996" cy="6940293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25DBD3A-3BC6-4CE6-ACCD-7A7AB4B501C2}"/>
              </a:ext>
            </a:extLst>
          </p:cNvPr>
          <p:cNvCxnSpPr>
            <a:cxnSpLocks/>
          </p:cNvCxnSpPr>
          <p:nvPr userDrawn="1"/>
        </p:nvCxnSpPr>
        <p:spPr>
          <a:xfrm>
            <a:off x="0" y="6402104"/>
            <a:ext cx="121920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2AEF2BCC-67C9-4581-B53A-17C10BF9F775}"/>
              </a:ext>
            </a:extLst>
          </p:cNvPr>
          <p:cNvPicPr>
            <a:picLocks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04" y="6410550"/>
            <a:ext cx="12193204" cy="5328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8E47D24-EBD4-4B49-ABC5-0A0C974102E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25" y="6482731"/>
            <a:ext cx="919635" cy="3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5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1" r:id="rId2"/>
    <p:sldLayoutId id="2147483672" r:id="rId3"/>
    <p:sldLayoutId id="2147483662" r:id="rId4"/>
    <p:sldLayoutId id="2147483678" r:id="rId5"/>
    <p:sldLayoutId id="2147483674" r:id="rId6"/>
    <p:sldLayoutId id="2147483682" r:id="rId7"/>
    <p:sldLayoutId id="2147483675" r:id="rId8"/>
    <p:sldLayoutId id="2147483683" r:id="rId9"/>
    <p:sldLayoutId id="2147483684" r:id="rId10"/>
    <p:sldLayoutId id="2147483685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A5C3644-FAC7-4CBA-9388-6AD48CD24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39" y="1146607"/>
            <a:ext cx="3426233" cy="149220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AACB972-2F69-41E0-A6DB-9C9F9AF61EB4}"/>
              </a:ext>
            </a:extLst>
          </p:cNvPr>
          <p:cNvSpPr txBox="1"/>
          <p:nvPr/>
        </p:nvSpPr>
        <p:spPr>
          <a:xfrm>
            <a:off x="3441502" y="3313045"/>
            <a:ext cx="547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kern="1900" spc="100" dirty="0">
                <a:solidFill>
                  <a:schemeClr val="bg1"/>
                </a:solidFill>
                <a:latin typeface="Museo Sans 100" panose="02000000000000000000" pitchFamily="50" charset="0"/>
              </a:rPr>
              <a:t>O tribunal da cidadania</a:t>
            </a:r>
          </a:p>
        </p:txBody>
      </p:sp>
    </p:spTree>
    <p:extLst>
      <p:ext uri="{BB962C8B-B14F-4D97-AF65-F5344CB8AC3E}">
        <p14:creationId xmlns:p14="http://schemas.microsoft.com/office/powerpoint/2010/main" val="76844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5A77DC7-EEC8-422A-8AAA-54F051FFB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Um número ou dado de destaque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5656510-2E6C-44E5-92E0-02AB9259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88.745.913</a:t>
            </a:r>
          </a:p>
        </p:txBody>
      </p:sp>
    </p:spTree>
    <p:extLst>
      <p:ext uri="{BB962C8B-B14F-4D97-AF65-F5344CB8AC3E}">
        <p14:creationId xmlns:p14="http://schemas.microsoft.com/office/powerpoint/2010/main" val="171293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2354D8D-2C57-484E-85A7-63695B42A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1758" y="3915948"/>
            <a:ext cx="4769130" cy="629710"/>
          </a:xfrm>
          <a:prstGeom prst="rect">
            <a:avLst/>
          </a:prstGeom>
        </p:spPr>
      </p:pic>
      <p:cxnSp>
        <p:nvCxnSpPr>
          <p:cNvPr id="12" name="Conector de seta reta 29">
            <a:extLst>
              <a:ext uri="{FF2B5EF4-FFF2-40B4-BE49-F238E27FC236}">
                <a16:creationId xmlns:a16="http://schemas.microsoft.com/office/drawing/2014/main" id="{C5FB32E9-3672-43A7-A848-8527DC4B394B}"/>
              </a:ext>
            </a:extLst>
          </p:cNvPr>
          <p:cNvCxnSpPr>
            <a:cxnSpLocks/>
          </p:cNvCxnSpPr>
          <p:nvPr/>
        </p:nvCxnSpPr>
        <p:spPr>
          <a:xfrm flipH="1">
            <a:off x="8684024" y="3610881"/>
            <a:ext cx="679818" cy="42668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42F0958-2650-48F3-8DD2-89218D84ED7C}"/>
              </a:ext>
            </a:extLst>
          </p:cNvPr>
          <p:cNvSpPr txBox="1"/>
          <p:nvPr/>
        </p:nvSpPr>
        <p:spPr>
          <a:xfrm>
            <a:off x="9363842" y="2410552"/>
            <a:ext cx="1936948" cy="120032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Solicite a assinatura de sua Secretaria, Assessoria, Coordenadoria ou Seção à Coordenadoria de Multimeios, pelo e-mail: </a:t>
            </a:r>
            <a:r>
              <a:rPr lang="pt-BR" sz="1200" b="1" i="1" dirty="0">
                <a:solidFill>
                  <a:srgbClr val="AADA76"/>
                </a:solidFill>
              </a:rPr>
              <a:t>multimeios@stj.jus.br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EEB1B54-5BB0-4A99-AD4D-BFAB12190EAB}"/>
              </a:ext>
            </a:extLst>
          </p:cNvPr>
          <p:cNvSpPr txBox="1">
            <a:spLocks/>
          </p:cNvSpPr>
          <p:nvPr/>
        </p:nvSpPr>
        <p:spPr>
          <a:xfrm>
            <a:off x="3687697" y="5447290"/>
            <a:ext cx="4769130" cy="1028603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 cap="none" spc="0" baseline="0">
                <a:solidFill>
                  <a:schemeClr val="bg1"/>
                </a:solidFill>
                <a:latin typeface="Museo Sans 300" panose="02000000000000000000" pitchFamily="50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multimeios@stj.jus.br  |  Ramal: 8586</a:t>
            </a:r>
          </a:p>
          <a:p>
            <a:r>
              <a:rPr lang="pt-BR" dirty="0"/>
              <a:t>Prédio da Taquigrafia - térreo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7B3AC-4BE1-43F4-8A77-7ED1E00B6E34}"/>
              </a:ext>
            </a:extLst>
          </p:cNvPr>
          <p:cNvSpPr txBox="1">
            <a:spLocks/>
          </p:cNvSpPr>
          <p:nvPr/>
        </p:nvSpPr>
        <p:spPr>
          <a:xfrm>
            <a:off x="3676497" y="1111708"/>
            <a:ext cx="4769130" cy="1084134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 cap="none" spc="0" baseline="0">
                <a:solidFill>
                  <a:schemeClr val="accent6"/>
                </a:solidFill>
                <a:latin typeface="Museo Sans 300" panose="02000000000000000000" pitchFamily="50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500" dirty="0">
                <a:solidFill>
                  <a:schemeClr val="bg1"/>
                </a:solidFill>
                <a:latin typeface="Museo Sans 100" panose="02000000000000000000" pitchFamily="50" charset="0"/>
              </a:rPr>
              <a:t>Obrigado!</a:t>
            </a:r>
            <a:endParaRPr lang="en-US" sz="7500" dirty="0">
              <a:solidFill>
                <a:schemeClr val="bg1"/>
              </a:solidFill>
              <a:latin typeface="Museo Sans 100" panose="02000000000000000000" pitchFamily="50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2C5BF2C-6E46-4802-BFC8-366897534481}"/>
              </a:ext>
            </a:extLst>
          </p:cNvPr>
          <p:cNvSpPr txBox="1">
            <a:spLocks/>
          </p:cNvSpPr>
          <p:nvPr/>
        </p:nvSpPr>
        <p:spPr>
          <a:xfrm>
            <a:off x="3687697" y="5011906"/>
            <a:ext cx="4769130" cy="346162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 cap="none" spc="0" baseline="0">
                <a:solidFill>
                  <a:schemeClr val="bg1"/>
                </a:solidFill>
                <a:latin typeface="Museo Sans 300" panose="02000000000000000000" pitchFamily="50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CONTATOS:</a:t>
            </a:r>
          </a:p>
        </p:txBody>
      </p:sp>
    </p:spTree>
    <p:extLst>
      <p:ext uri="{BB962C8B-B14F-4D97-AF65-F5344CB8AC3E}">
        <p14:creationId xmlns:p14="http://schemas.microsoft.com/office/powerpoint/2010/main" val="4608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de seta reta 29"/>
          <p:cNvCxnSpPr>
            <a:cxnSpLocks/>
          </p:cNvCxnSpPr>
          <p:nvPr/>
        </p:nvCxnSpPr>
        <p:spPr>
          <a:xfrm>
            <a:off x="4384308" y="1183959"/>
            <a:ext cx="1035832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ítulo 3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pt-BR" dirty="0"/>
              <a:t>Título da apresentação</a:t>
            </a:r>
          </a:p>
        </p:txBody>
      </p:sp>
      <p:sp>
        <p:nvSpPr>
          <p:cNvPr id="36" name="Subtítulo 3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Subtítulo da apresentação, caso seja necessário</a:t>
            </a:r>
          </a:p>
          <a:p>
            <a:r>
              <a:rPr lang="pt-BR" dirty="0"/>
              <a:t>Evento, data etc.</a:t>
            </a:r>
            <a:endParaRPr lang="en-US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020539" y="762501"/>
            <a:ext cx="3363770" cy="830997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Solicite a assinatura de sua Secretaria, Assessoria, Coordenadoria ou Seção à Coordenadoria de Multimeios, pelo e-mail: </a:t>
            </a:r>
            <a:r>
              <a:rPr lang="pt-BR" sz="1200" b="1" i="1" dirty="0">
                <a:solidFill>
                  <a:srgbClr val="AADA76"/>
                </a:solidFill>
              </a:rPr>
              <a:t>multimeios@stj.jus.br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446F40-B678-4C1D-B821-A119916F6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9322" y="881295"/>
            <a:ext cx="4736180" cy="6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9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66774D5-F8DE-4988-B98C-B9D683125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eu </a:t>
            </a:r>
            <a:r>
              <a:rPr lang="pt-BR" dirty="0" err="1"/>
              <a:t>lorem</a:t>
            </a:r>
            <a:r>
              <a:rPr lang="pt-BR" dirty="0"/>
              <a:t> quis </a:t>
            </a:r>
            <a:r>
              <a:rPr lang="pt-BR" dirty="0" err="1"/>
              <a:t>purus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gravida. </a:t>
            </a:r>
            <a:r>
              <a:rPr lang="pt-BR" dirty="0" err="1"/>
              <a:t>Proin</a:t>
            </a:r>
            <a:r>
              <a:rPr lang="pt-BR" dirty="0"/>
              <a:t> et </a:t>
            </a:r>
            <a:r>
              <a:rPr lang="pt-BR" dirty="0" err="1"/>
              <a:t>tellus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, </a:t>
            </a:r>
            <a:r>
              <a:rPr lang="pt-BR" dirty="0" err="1"/>
              <a:t>mattis</a:t>
            </a:r>
            <a:r>
              <a:rPr lang="pt-BR" dirty="0"/>
              <a:t> libero in,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aliquet</a:t>
            </a:r>
            <a:r>
              <a:rPr lang="pt-BR" dirty="0"/>
              <a:t> in massa ut </a:t>
            </a:r>
            <a:r>
              <a:rPr lang="pt-BR" dirty="0" err="1"/>
              <a:t>semper</a:t>
            </a:r>
            <a:r>
              <a:rPr lang="pt-BR" dirty="0"/>
              <a:t>. Nam et </a:t>
            </a:r>
            <a:r>
              <a:rPr lang="pt-BR" dirty="0" err="1"/>
              <a:t>elit</a:t>
            </a:r>
            <a:r>
              <a:rPr lang="pt-BR" dirty="0"/>
              <a:t> nunc.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  <a:r>
              <a:rPr lang="pt-BR" dirty="0" err="1"/>
              <a:t>Pellentesque</a:t>
            </a:r>
            <a:r>
              <a:rPr lang="pt-BR" dirty="0"/>
              <a:t> est ipsum, </a:t>
            </a:r>
            <a:r>
              <a:rPr lang="pt-BR" dirty="0" err="1"/>
              <a:t>tincidunt</a:t>
            </a:r>
            <a:r>
              <a:rPr lang="pt-BR" dirty="0"/>
              <a:t> eu libero eu, </a:t>
            </a:r>
            <a:r>
              <a:rPr lang="pt-BR" dirty="0" err="1"/>
              <a:t>ultricies</a:t>
            </a:r>
            <a:r>
              <a:rPr lang="pt-BR" dirty="0"/>
              <a:t>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Nunc tempus </a:t>
            </a:r>
            <a:r>
              <a:rPr lang="pt-BR" dirty="0" err="1"/>
              <a:t>neque</a:t>
            </a:r>
            <a:r>
              <a:rPr lang="pt-BR" dirty="0"/>
              <a:t> et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. Etiam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augue</a:t>
            </a:r>
            <a:r>
              <a:rPr lang="pt-BR" dirty="0"/>
              <a:t> eu </a:t>
            </a:r>
            <a:r>
              <a:rPr lang="pt-BR" dirty="0" err="1"/>
              <a:t>dui</a:t>
            </a:r>
            <a:r>
              <a:rPr lang="pt-BR" dirty="0"/>
              <a:t> </a:t>
            </a:r>
            <a:r>
              <a:rPr lang="pt-BR" dirty="0" err="1"/>
              <a:t>condimentum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erat.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 non </a:t>
            </a:r>
            <a:r>
              <a:rPr lang="pt-BR" dirty="0" err="1"/>
              <a:t>felis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. Nunc tempus </a:t>
            </a:r>
            <a:r>
              <a:rPr lang="pt-BR" dirty="0" err="1"/>
              <a:t>neque</a:t>
            </a:r>
            <a:r>
              <a:rPr lang="pt-BR" dirty="0"/>
              <a:t> et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. Etiam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augue</a:t>
            </a:r>
            <a:r>
              <a:rPr lang="pt-BR" dirty="0"/>
              <a:t> eu </a:t>
            </a:r>
            <a:r>
              <a:rPr lang="pt-BR" dirty="0" err="1"/>
              <a:t>dui</a:t>
            </a:r>
            <a:r>
              <a:rPr lang="pt-BR" dirty="0"/>
              <a:t> </a:t>
            </a:r>
            <a:r>
              <a:rPr lang="pt-BR" dirty="0" err="1"/>
              <a:t>condimentum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A1DD94C-E084-4B3F-9A8F-4250C472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Slide de texto</a:t>
            </a:r>
          </a:p>
        </p:txBody>
      </p:sp>
    </p:spTree>
    <p:extLst>
      <p:ext uri="{BB962C8B-B14F-4D97-AF65-F5344CB8AC3E}">
        <p14:creationId xmlns:p14="http://schemas.microsoft.com/office/powerpoint/2010/main" val="277088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93848C7E-CA2D-4E27-948D-F0482873361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eu </a:t>
            </a:r>
            <a:r>
              <a:rPr lang="pt-BR" dirty="0" err="1"/>
              <a:t>lorem</a:t>
            </a:r>
            <a:r>
              <a:rPr lang="pt-BR" dirty="0"/>
              <a:t> quis </a:t>
            </a:r>
            <a:r>
              <a:rPr lang="pt-BR" dirty="0" err="1"/>
              <a:t>purus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gravida. </a:t>
            </a:r>
            <a:r>
              <a:rPr lang="pt-BR" dirty="0" err="1"/>
              <a:t>Proin</a:t>
            </a:r>
            <a:r>
              <a:rPr lang="pt-BR" dirty="0"/>
              <a:t> et </a:t>
            </a:r>
            <a:r>
              <a:rPr lang="pt-BR" dirty="0" err="1"/>
              <a:t>tellus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, </a:t>
            </a:r>
            <a:r>
              <a:rPr lang="pt-BR" dirty="0" err="1"/>
              <a:t>mattis</a:t>
            </a:r>
            <a:r>
              <a:rPr lang="pt-BR" dirty="0"/>
              <a:t> libero in,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aliquet</a:t>
            </a:r>
            <a:r>
              <a:rPr lang="pt-BR" dirty="0"/>
              <a:t> in massa ut </a:t>
            </a:r>
            <a:r>
              <a:rPr lang="pt-BR" dirty="0" err="1"/>
              <a:t>semper</a:t>
            </a:r>
            <a:r>
              <a:rPr lang="pt-BR" dirty="0"/>
              <a:t>. Nam et </a:t>
            </a:r>
            <a:r>
              <a:rPr lang="pt-BR" dirty="0" err="1"/>
              <a:t>elit</a:t>
            </a:r>
            <a:r>
              <a:rPr lang="pt-BR" dirty="0"/>
              <a:t> nunc.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  <a:r>
              <a:rPr lang="pt-BR" dirty="0" err="1"/>
              <a:t>Pellentesque</a:t>
            </a:r>
            <a:r>
              <a:rPr lang="pt-BR" dirty="0"/>
              <a:t> est ipsum, </a:t>
            </a:r>
            <a:r>
              <a:rPr lang="pt-BR" dirty="0" err="1"/>
              <a:t>tincidunt</a:t>
            </a:r>
            <a:r>
              <a:rPr lang="pt-BR" dirty="0"/>
              <a:t> eu libero eu, </a:t>
            </a:r>
            <a:r>
              <a:rPr lang="pt-BR" dirty="0" err="1"/>
              <a:t>ultricies</a:t>
            </a:r>
            <a:r>
              <a:rPr lang="pt-BR" dirty="0"/>
              <a:t> </a:t>
            </a:r>
            <a:r>
              <a:rPr lang="pt-BR" dirty="0" err="1"/>
              <a:t>convallis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Nunc tempus </a:t>
            </a:r>
            <a:r>
              <a:rPr lang="pt-BR" dirty="0" err="1"/>
              <a:t>neque</a:t>
            </a:r>
            <a:r>
              <a:rPr lang="pt-BR" dirty="0"/>
              <a:t> et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. Etiam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augue</a:t>
            </a:r>
            <a:r>
              <a:rPr lang="pt-BR" dirty="0"/>
              <a:t> eu </a:t>
            </a:r>
            <a:r>
              <a:rPr lang="pt-BR" dirty="0" err="1"/>
              <a:t>dui</a:t>
            </a:r>
            <a:r>
              <a:rPr lang="pt-BR" dirty="0"/>
              <a:t> </a:t>
            </a:r>
            <a:r>
              <a:rPr lang="pt-BR" dirty="0" err="1"/>
              <a:t>condimentum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erat.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 non </a:t>
            </a:r>
            <a:r>
              <a:rPr lang="pt-BR" dirty="0" err="1"/>
              <a:t>felis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.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3532EF4C-D31C-49A3-9C73-8C1FB71331D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/>
              <a:t>Slide de texto</a:t>
            </a:r>
            <a:br>
              <a:rPr lang="pt-BR" dirty="0"/>
            </a:br>
            <a:r>
              <a:rPr lang="pt-BR" dirty="0"/>
              <a:t>em duas colunas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73B29123-0CB5-4F0B-8296-F3D57652030D}"/>
              </a:ext>
            </a:extLst>
          </p:cNvPr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aliquet</a:t>
            </a:r>
            <a:r>
              <a:rPr lang="pt-BR" dirty="0"/>
              <a:t> in massa ut </a:t>
            </a:r>
            <a:r>
              <a:rPr lang="pt-BR" dirty="0" err="1"/>
              <a:t>semper</a:t>
            </a:r>
            <a:r>
              <a:rPr lang="pt-BR" dirty="0"/>
              <a:t>. Nam et </a:t>
            </a:r>
            <a:r>
              <a:rPr lang="pt-BR" dirty="0" err="1"/>
              <a:t>elit</a:t>
            </a:r>
            <a:r>
              <a:rPr lang="pt-BR" dirty="0"/>
              <a:t> nunc.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  <a:r>
              <a:rPr lang="pt-BR" dirty="0" err="1"/>
              <a:t>Pellentesque</a:t>
            </a:r>
            <a:r>
              <a:rPr lang="pt-BR" dirty="0"/>
              <a:t> est ipsum, </a:t>
            </a:r>
            <a:r>
              <a:rPr lang="pt-BR" dirty="0" err="1"/>
              <a:t>tincidunt</a:t>
            </a:r>
            <a:r>
              <a:rPr lang="pt-BR" dirty="0"/>
              <a:t> eu libero eu.</a:t>
            </a:r>
          </a:p>
          <a:p>
            <a:endParaRPr lang="pt-BR" dirty="0"/>
          </a:p>
          <a:p>
            <a:r>
              <a:rPr lang="pt-BR" dirty="0"/>
              <a:t>Nunc tempus </a:t>
            </a:r>
            <a:r>
              <a:rPr lang="pt-BR" dirty="0" err="1"/>
              <a:t>neque</a:t>
            </a:r>
            <a:r>
              <a:rPr lang="pt-BR" dirty="0"/>
              <a:t> et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. Etiam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augue</a:t>
            </a:r>
            <a:r>
              <a:rPr lang="pt-BR" dirty="0"/>
              <a:t> eu </a:t>
            </a:r>
            <a:r>
              <a:rPr lang="pt-BR" dirty="0" err="1"/>
              <a:t>dui</a:t>
            </a:r>
            <a:r>
              <a:rPr lang="pt-BR" dirty="0"/>
              <a:t> </a:t>
            </a:r>
            <a:r>
              <a:rPr lang="pt-BR" dirty="0" err="1"/>
              <a:t>condimentum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erat.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 non </a:t>
            </a:r>
            <a:r>
              <a:rPr lang="pt-BR" dirty="0" err="1"/>
              <a:t>felis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eu </a:t>
            </a:r>
            <a:r>
              <a:rPr lang="pt-BR" dirty="0" err="1"/>
              <a:t>lorem</a:t>
            </a:r>
            <a:r>
              <a:rPr lang="pt-BR" dirty="0"/>
              <a:t> quis </a:t>
            </a:r>
            <a:r>
              <a:rPr lang="pt-BR" dirty="0" err="1"/>
              <a:t>purus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209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14">
            <a:extLst>
              <a:ext uri="{FF2B5EF4-FFF2-40B4-BE49-F238E27FC236}">
                <a16:creationId xmlns:a16="http://schemas.microsoft.com/office/drawing/2014/main" id="{E7BE185E-7B56-4B5C-950B-6B6E06BE3A52}"/>
              </a:ext>
            </a:extLst>
          </p:cNvPr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Imagem (deixar a imagem sempre dentro desta área)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F4CEFC9D-FF67-4416-B04C-50879F5C9C0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/>
              <a:t>Slide de texto</a:t>
            </a:r>
            <a:br>
              <a:rPr lang="pt-BR" dirty="0"/>
            </a:br>
            <a:r>
              <a:rPr lang="pt-BR" dirty="0"/>
              <a:t>e imagem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41F92C4-D3DE-49B8-8679-6E9B26B0524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aliquet</a:t>
            </a:r>
            <a:r>
              <a:rPr lang="pt-BR" dirty="0"/>
              <a:t> in massa ut </a:t>
            </a:r>
            <a:r>
              <a:rPr lang="pt-BR" dirty="0" err="1"/>
              <a:t>semper</a:t>
            </a:r>
            <a:r>
              <a:rPr lang="pt-BR" dirty="0"/>
              <a:t>. Nam et </a:t>
            </a:r>
            <a:r>
              <a:rPr lang="pt-BR" dirty="0" err="1"/>
              <a:t>elit</a:t>
            </a:r>
            <a:r>
              <a:rPr lang="pt-BR" dirty="0"/>
              <a:t> nunc.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  <a:r>
              <a:rPr lang="pt-BR" dirty="0" err="1"/>
              <a:t>Pellentesque</a:t>
            </a:r>
            <a:r>
              <a:rPr lang="pt-BR" dirty="0"/>
              <a:t> est ipsum, </a:t>
            </a:r>
            <a:r>
              <a:rPr lang="pt-BR" dirty="0" err="1"/>
              <a:t>tincidunt</a:t>
            </a:r>
            <a:r>
              <a:rPr lang="pt-BR" dirty="0"/>
              <a:t> eu libero eu.</a:t>
            </a:r>
          </a:p>
        </p:txBody>
      </p:sp>
    </p:spTree>
    <p:extLst>
      <p:ext uri="{BB962C8B-B14F-4D97-AF65-F5344CB8AC3E}">
        <p14:creationId xmlns:p14="http://schemas.microsoft.com/office/powerpoint/2010/main" val="286107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6421B97-1C11-4BCA-A2EA-0549F046428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D77B70C-4415-4511-A133-B28A0400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Slide de texto e imagem maior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8530B790-3498-4AC4-82B7-41033425F4B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aliquet</a:t>
            </a:r>
            <a:r>
              <a:rPr lang="pt-BR" dirty="0"/>
              <a:t> in massa ut </a:t>
            </a:r>
            <a:r>
              <a:rPr lang="pt-BR" dirty="0" err="1"/>
              <a:t>semper</a:t>
            </a:r>
            <a:r>
              <a:rPr lang="pt-BR" dirty="0"/>
              <a:t>. Nam et </a:t>
            </a:r>
            <a:r>
              <a:rPr lang="pt-BR" dirty="0" err="1"/>
              <a:t>elit</a:t>
            </a:r>
            <a:r>
              <a:rPr lang="pt-BR" dirty="0"/>
              <a:t> nunc. </a:t>
            </a: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  <a:r>
              <a:rPr lang="pt-BR" dirty="0" err="1"/>
              <a:t>Pellentesque</a:t>
            </a:r>
            <a:r>
              <a:rPr lang="pt-BR" dirty="0"/>
              <a:t> est ipsum, </a:t>
            </a:r>
            <a:r>
              <a:rPr lang="pt-BR" dirty="0" err="1"/>
              <a:t>tincidunt</a:t>
            </a:r>
            <a:r>
              <a:rPr lang="pt-BR" dirty="0"/>
              <a:t> eu libero eu.</a:t>
            </a:r>
          </a:p>
        </p:txBody>
      </p:sp>
    </p:spTree>
    <p:extLst>
      <p:ext uri="{BB962C8B-B14F-4D97-AF65-F5344CB8AC3E}">
        <p14:creationId xmlns:p14="http://schemas.microsoft.com/office/powerpoint/2010/main" val="305286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85FC585-F633-4337-AE7B-FD21A2B099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0"/>
            <a:ext cx="12191999" cy="6344529"/>
          </a:xfrm>
        </p:spPr>
        <p:txBody>
          <a:bodyPr/>
          <a:lstStyle/>
          <a:p>
            <a:r>
              <a:rPr lang="pt-BR" dirty="0"/>
              <a:t>Imagem impactante ou rica em detalhes.</a:t>
            </a:r>
          </a:p>
        </p:txBody>
      </p:sp>
    </p:spTree>
    <p:extLst>
      <p:ext uri="{BB962C8B-B14F-4D97-AF65-F5344CB8AC3E}">
        <p14:creationId xmlns:p14="http://schemas.microsoft.com/office/powerpoint/2010/main" val="239274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7280161-F1DE-47E3-9420-C4751A52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</a:t>
            </a:r>
            <a:br>
              <a:rPr lang="pt-BR" dirty="0"/>
            </a:br>
            <a:r>
              <a:rPr lang="pt-BR" dirty="0"/>
              <a:t>assunto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61751EB-0470-4CA7-8306-DA79CDD2EF3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t-BR" dirty="0"/>
              <a:t>Breve descrição do assunto que será abordado</a:t>
            </a:r>
          </a:p>
          <a:p>
            <a:r>
              <a:rPr lang="pt-BR" dirty="0"/>
              <a:t>nesta parte da apresentação.</a:t>
            </a:r>
          </a:p>
        </p:txBody>
      </p:sp>
    </p:spTree>
    <p:extLst>
      <p:ext uri="{BB962C8B-B14F-4D97-AF65-F5344CB8AC3E}">
        <p14:creationId xmlns:p14="http://schemas.microsoft.com/office/powerpoint/2010/main" val="30043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399666A-A2F6-4459-A67F-036FB5697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Exemplo de frase ou citação.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B6D5F76-4469-4A5E-A368-5CF5E308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463485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STJ">
      <a:dk1>
        <a:sysClr val="windowText" lastClr="000000"/>
      </a:dk1>
      <a:lt1>
        <a:sysClr val="window" lastClr="FFFFFF"/>
      </a:lt1>
      <a:dk2>
        <a:srgbClr val="004064"/>
      </a:dk2>
      <a:lt2>
        <a:srgbClr val="C7D5E2"/>
      </a:lt2>
      <a:accent1>
        <a:srgbClr val="004064"/>
      </a:accent1>
      <a:accent2>
        <a:srgbClr val="60879F"/>
      </a:accent2>
      <a:accent3>
        <a:srgbClr val="A5A5A5"/>
      </a:accent3>
      <a:accent4>
        <a:srgbClr val="ADB9CA"/>
      </a:accent4>
      <a:accent5>
        <a:srgbClr val="8496B0"/>
      </a:accent5>
      <a:accent6>
        <a:srgbClr val="2E75B5"/>
      </a:accent6>
      <a:hlink>
        <a:srgbClr val="0563C1"/>
      </a:hlink>
      <a:folHlink>
        <a:srgbClr val="954F72"/>
      </a:folHlink>
    </a:clrScheme>
    <a:fontScheme name="Small Stuff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7765</TotalTime>
  <Words>457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Museo Sans 900</vt:lpstr>
      <vt:lpstr>Arial</vt:lpstr>
      <vt:lpstr>Museo Sans 300</vt:lpstr>
      <vt:lpstr>Museo Sans 500</vt:lpstr>
      <vt:lpstr>Museo Sans 100</vt:lpstr>
      <vt:lpstr>Museo Sans Rounded 300</vt:lpstr>
      <vt:lpstr>Calibri</vt:lpstr>
      <vt:lpstr>Bookman Old Style</vt:lpstr>
      <vt:lpstr>Segoe UI</vt:lpstr>
      <vt:lpstr>Retrospectiva</vt:lpstr>
      <vt:lpstr>Apresentação do PowerPoint</vt:lpstr>
      <vt:lpstr>Título da apresentação</vt:lpstr>
      <vt:lpstr>Slide de texto</vt:lpstr>
      <vt:lpstr>Slide de texto em duas colunas</vt:lpstr>
      <vt:lpstr>Slide de texto e imagem</vt:lpstr>
      <vt:lpstr>Slide de texto e imagem maior</vt:lpstr>
      <vt:lpstr>Apresentação do PowerPoint</vt:lpstr>
      <vt:lpstr>Novo assunto</vt:lpstr>
      <vt:lpstr>“</vt:lpstr>
      <vt:lpstr>88.745.913</vt:lpstr>
      <vt:lpstr>Apresentação do PowerPoint</vt:lpstr>
    </vt:vector>
  </TitlesOfParts>
  <Company>Superior Tribunal de Justiça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Jéssica de Paula Portes</dc:creator>
  <cp:lastModifiedBy>Eduardo Lacerda Serpa</cp:lastModifiedBy>
  <cp:revision>182</cp:revision>
  <dcterms:created xsi:type="dcterms:W3CDTF">2017-02-13T11:46:14Z</dcterms:created>
  <dcterms:modified xsi:type="dcterms:W3CDTF">2021-05-31T19:17:07Z</dcterms:modified>
</cp:coreProperties>
</file>