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91" r:id="rId2"/>
    <p:sldId id="260" r:id="rId3"/>
    <p:sldId id="297" r:id="rId4"/>
    <p:sldId id="298" r:id="rId5"/>
    <p:sldId id="299" r:id="rId6"/>
    <p:sldId id="300" r:id="rId7"/>
    <p:sldId id="301" r:id="rId8"/>
    <p:sldId id="302" r:id="rId9"/>
    <p:sldId id="293" r:id="rId10"/>
  </p:sldIdLst>
  <p:sldSz cx="12192000" cy="6858000"/>
  <p:notesSz cx="6858000" cy="9144000"/>
  <p:embeddedFontLst>
    <p:embeddedFont>
      <p:font typeface="Museo Sans 100" panose="02000000000000000000" pitchFamily="50" charset="0"/>
      <p:regular r:id="rId13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useo Sans 300" panose="02000000000000000000" pitchFamily="50" charset="0"/>
      <p:regular r:id="rId19"/>
      <p:italic r:id="rId20"/>
    </p:embeddedFont>
    <p:embeddedFont>
      <p:font typeface="Segoe UI" panose="020B0502040204020203" pitchFamily="34" charset="0"/>
      <p:regular r:id="rId21"/>
      <p:bold r:id="rId22"/>
      <p:italic r:id="rId23"/>
      <p:boldItalic r:id="rId24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DA76"/>
    <a:srgbClr val="004164"/>
    <a:srgbClr val="FFFF99"/>
    <a:srgbClr val="D1DFF1"/>
    <a:srgbClr val="D1E1F0"/>
    <a:srgbClr val="0082CB"/>
    <a:srgbClr val="0070C0"/>
    <a:srgbClr val="FFFFFF"/>
    <a:srgbClr val="F8F8F8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2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90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BCBA2-618E-0848-A0E0-18049C26DFFA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36731-D83D-2B40-A34A-A988219AE1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734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D985F-CE18-0B42-8ADF-DAE2DCF21B74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DE316-E3F1-1548-8C11-5DE2FE4665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8394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9654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_capa_apresentaca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ED125C8F-D399-4BCC-B450-242AB6E3C4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445" y="0"/>
            <a:ext cx="12236405" cy="696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240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_titulo_apresentaca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ED125C8F-D399-4BCC-B450-242AB6E3C4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446" y="0"/>
            <a:ext cx="12236407" cy="69655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97280" y="1938684"/>
            <a:ext cx="9888583" cy="2251777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lnSpc>
                <a:spcPct val="85000"/>
              </a:lnSpc>
              <a:defRPr sz="5500" spc="-50" baseline="0">
                <a:solidFill>
                  <a:schemeClr val="bg1"/>
                </a:solidFill>
                <a:latin typeface="Museo Sans 100" panose="02000000000000000000" pitchFamily="50" charset="0"/>
              </a:defRPr>
            </a:lvl1pPr>
          </a:lstStyle>
          <a:p>
            <a:r>
              <a:rPr lang="pt-BR" dirty="0"/>
              <a:t>Título da apresentação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00051" y="4646361"/>
            <a:ext cx="9885812" cy="1243445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 algn="r">
              <a:buNone/>
              <a:defRPr sz="2200" cap="none" spc="0" baseline="0">
                <a:solidFill>
                  <a:schemeClr val="bg1"/>
                </a:solidFill>
                <a:latin typeface="Museo Sans 300" panose="02000000000000000000" pitchFamily="50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dirty="0"/>
              <a:t>Subtítulo da apresentação, caso seja necessário</a:t>
            </a:r>
          </a:p>
          <a:p>
            <a:r>
              <a:rPr lang="pt-BR" dirty="0"/>
              <a:t>Evento, data etc.</a:t>
            </a:r>
            <a:endParaRPr lang="en-US" dirty="0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ED2AA94B-EAA4-4D64-BBFE-FE9C1C7A4A46}"/>
              </a:ext>
            </a:extLst>
          </p:cNvPr>
          <p:cNvCxnSpPr>
            <a:cxnSpLocks/>
          </p:cNvCxnSpPr>
          <p:nvPr userDrawn="1"/>
        </p:nvCxnSpPr>
        <p:spPr>
          <a:xfrm>
            <a:off x="9588739" y="4427542"/>
            <a:ext cx="1289548" cy="0"/>
          </a:xfrm>
          <a:prstGeom prst="line">
            <a:avLst/>
          </a:prstGeom>
          <a:ln w="44450">
            <a:solidFill>
              <a:srgbClr val="AADA7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921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523" y="1497106"/>
            <a:ext cx="7096620" cy="45379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Museo Sans 300" panose="02000000000000000000" pitchFamily="50" charset="0"/>
              </a:defRPr>
            </a:lvl1pPr>
          </a:lstStyle>
          <a:p>
            <a:pPr lvl="0"/>
            <a:r>
              <a:rPr lang="pt-BR" dirty="0"/>
              <a:t>Exemplo de texto para o slide. Mas lembre-se: nunca exagere na quantidade de texto em seus slides. Isso polui visualmente a sua apresentação e a torna graficamente repulsiva para as pessoas.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187A1C4-E071-4C6D-8F9F-16808BE3B1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785" y="420527"/>
            <a:ext cx="11539060" cy="825021"/>
          </a:xfrm>
          <a:prstGeom prst="rect">
            <a:avLst/>
          </a:prstGeom>
        </p:spPr>
        <p:txBody>
          <a:bodyPr anchor="b">
            <a:noAutofit/>
          </a:bodyPr>
          <a:lstStyle>
            <a:lvl1pPr marL="0">
              <a:defRPr sz="3500">
                <a:solidFill>
                  <a:srgbClr val="004164"/>
                </a:solidFill>
                <a:latin typeface="Museo Sans 300" panose="02000000000000000000" pitchFamily="50" charset="0"/>
              </a:defRPr>
            </a:lvl1pPr>
          </a:lstStyle>
          <a:p>
            <a:r>
              <a:rPr lang="pt-BR" dirty="0"/>
              <a:t>Slide de texto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16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texto_2_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187A1C4-E071-4C6D-8F9F-16808BE3B1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785" y="420527"/>
            <a:ext cx="11539060" cy="825021"/>
          </a:xfrm>
          <a:prstGeom prst="rect">
            <a:avLst/>
          </a:prstGeom>
        </p:spPr>
        <p:txBody>
          <a:bodyPr anchor="b">
            <a:noAutofit/>
          </a:bodyPr>
          <a:lstStyle>
            <a:lvl1pPr marL="0">
              <a:defRPr sz="3500">
                <a:solidFill>
                  <a:srgbClr val="004164"/>
                </a:solidFill>
                <a:latin typeface="Museo Sans 300" panose="02000000000000000000" pitchFamily="50" charset="0"/>
              </a:defRPr>
            </a:lvl1pPr>
          </a:lstStyle>
          <a:p>
            <a:r>
              <a:rPr lang="pt-BR" dirty="0"/>
              <a:t>Slide de texto em duas colunas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2ECE0DB-EE48-45CA-9005-66A01F8E882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4523" y="1497105"/>
            <a:ext cx="5502951" cy="45248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Museo Sans 300" panose="02000000000000000000" pitchFamily="50" charset="0"/>
              </a:defRPr>
            </a:lvl1pPr>
          </a:lstStyle>
          <a:p>
            <a:pPr lvl="0"/>
            <a:r>
              <a:rPr lang="pt-BR" dirty="0"/>
              <a:t>Exemplo de texto para o slide. Mas lembre-se: nunca exagere na quantidade de texto em seus slides. Isso polui visualmente a sua apresentação e a torna graficamente repulsiva para as pessoas.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E2A83C1-2D37-4180-AA34-FAC86CBC3CE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74528" y="1497106"/>
            <a:ext cx="5502951" cy="45379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Museo Sans 300" panose="02000000000000000000" pitchFamily="50" charset="0"/>
              </a:defRPr>
            </a:lvl1pPr>
          </a:lstStyle>
          <a:p>
            <a:pPr lvl="0"/>
            <a:r>
              <a:rPr lang="pt-BR" dirty="0"/>
              <a:t>Exemplo de texto para o slide. Mas lembre-se: nunca exagere na quantidade de texto em seus slides. Isso polui visualmente a sua apresentação e a torna graficamente repulsiva para as pessoas.</a:t>
            </a:r>
          </a:p>
        </p:txBody>
      </p:sp>
    </p:spTree>
    <p:extLst>
      <p:ext uri="{BB962C8B-B14F-4D97-AF65-F5344CB8AC3E}">
        <p14:creationId xmlns:p14="http://schemas.microsoft.com/office/powerpoint/2010/main" val="3072047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texto 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9AD607B-E399-4031-9520-B04B7091A0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785" y="420527"/>
            <a:ext cx="11539060" cy="825021"/>
          </a:xfrm>
          <a:prstGeom prst="rect">
            <a:avLst/>
          </a:prstGeom>
        </p:spPr>
        <p:txBody>
          <a:bodyPr anchor="b">
            <a:noAutofit/>
          </a:bodyPr>
          <a:lstStyle>
            <a:lvl1pPr marL="0">
              <a:defRPr sz="3500">
                <a:solidFill>
                  <a:srgbClr val="004164"/>
                </a:solidFill>
                <a:latin typeface="Museo Sans 300" panose="02000000000000000000" pitchFamily="50" charset="0"/>
              </a:defRPr>
            </a:lvl1pPr>
          </a:lstStyle>
          <a:p>
            <a:r>
              <a:rPr lang="pt-BR" dirty="0"/>
              <a:t>Slide de texto e imagem – versão 1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2E2D229-969A-46E1-A5B1-2F05A4BA1C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4523" y="1497105"/>
            <a:ext cx="5502951" cy="45248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Museo Sans 300" panose="02000000000000000000" pitchFamily="50" charset="0"/>
              </a:defRPr>
            </a:lvl1pPr>
          </a:lstStyle>
          <a:p>
            <a:pPr lvl="0"/>
            <a:r>
              <a:rPr lang="pt-BR" dirty="0"/>
              <a:t>Exemplo de texto para o slide. Mas lembre-se: nunca exagere na quantidade de texto em seus slides. Isso polui visualmente a sua apresentação e a torna graficamente repulsiva para as pessoas.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9999009-AF0F-471A-9D1E-E8650EDFA6D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74528" y="1497106"/>
            <a:ext cx="5502951" cy="45379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Museo Sans 300" panose="02000000000000000000" pitchFamily="50" charset="0"/>
              </a:defRPr>
            </a:lvl1pPr>
          </a:lstStyle>
          <a:p>
            <a:pPr lvl="0"/>
            <a:r>
              <a:rPr lang="pt-BR" dirty="0"/>
              <a:t>Imagem (deixar a imagem sempre dentro desta área)</a:t>
            </a:r>
          </a:p>
        </p:txBody>
      </p:sp>
    </p:spTree>
    <p:extLst>
      <p:ext uri="{BB962C8B-B14F-4D97-AF65-F5344CB8AC3E}">
        <p14:creationId xmlns:p14="http://schemas.microsoft.com/office/powerpoint/2010/main" val="2026516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imagem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EE859BB-7296-4FB0-8614-F3C51ABCE95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14524" y="1497106"/>
            <a:ext cx="5502950" cy="45379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latin typeface="Museo Sans 300" panose="02000000000000000000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pt-BR" dirty="0"/>
              <a:t>Imagem (deixar a imagem sempre dentro desta área)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9AD607B-E399-4031-9520-B04B7091A0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785" y="420527"/>
            <a:ext cx="11539060" cy="825021"/>
          </a:xfrm>
          <a:prstGeom prst="rect">
            <a:avLst/>
          </a:prstGeom>
        </p:spPr>
        <p:txBody>
          <a:bodyPr anchor="b">
            <a:noAutofit/>
          </a:bodyPr>
          <a:lstStyle>
            <a:lvl1pPr marL="0">
              <a:defRPr sz="3500">
                <a:solidFill>
                  <a:srgbClr val="004164"/>
                </a:solidFill>
                <a:latin typeface="Museo Sans 300" panose="02000000000000000000" pitchFamily="50" charset="0"/>
              </a:defRPr>
            </a:lvl1pPr>
          </a:lstStyle>
          <a:p>
            <a:r>
              <a:rPr lang="pt-BR" dirty="0"/>
              <a:t>Slide de texto e imagem – versão 2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2E2D229-969A-46E1-A5B1-2F05A4BA1C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4528" y="1497106"/>
            <a:ext cx="5502951" cy="45379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Museo Sans 300" panose="02000000000000000000" pitchFamily="50" charset="0"/>
              </a:defRPr>
            </a:lvl1pPr>
          </a:lstStyle>
          <a:p>
            <a:pPr lvl="0"/>
            <a:r>
              <a:rPr lang="pt-BR" dirty="0"/>
              <a:t>Exemplo de texto para o slide. Mas lembre-se: nunca exagere na quantidade de texto em seus slides. Isso polui visualmente a sua apresentação e a torna graficamente repulsiva para as pessoas.</a:t>
            </a:r>
          </a:p>
        </p:txBody>
      </p:sp>
    </p:spTree>
    <p:extLst>
      <p:ext uri="{BB962C8B-B14F-4D97-AF65-F5344CB8AC3E}">
        <p14:creationId xmlns:p14="http://schemas.microsoft.com/office/powerpoint/2010/main" val="411022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EE859BB-7296-4FB0-8614-F3C51ABCE95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14523" y="1497105"/>
            <a:ext cx="11362955" cy="45248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latin typeface="Museo Sans 300" panose="02000000000000000000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pt-BR" dirty="0"/>
              <a:t>Imagem (deixar a imagem sempre dentro desta área)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9AD607B-E399-4031-9520-B04B7091A0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785" y="420527"/>
            <a:ext cx="11539060" cy="825021"/>
          </a:xfrm>
          <a:prstGeom prst="rect">
            <a:avLst/>
          </a:prstGeom>
        </p:spPr>
        <p:txBody>
          <a:bodyPr anchor="b">
            <a:noAutofit/>
          </a:bodyPr>
          <a:lstStyle>
            <a:lvl1pPr marL="0">
              <a:defRPr sz="3500">
                <a:solidFill>
                  <a:srgbClr val="004164"/>
                </a:solidFill>
                <a:latin typeface="Museo Sans 300" panose="02000000000000000000" pitchFamily="50" charset="0"/>
              </a:defRPr>
            </a:lvl1pPr>
          </a:lstStyle>
          <a:p>
            <a:r>
              <a:rPr lang="pt-BR" dirty="0"/>
              <a:t>Slide de imagem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980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imagem_impa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904FD1-F580-4E11-B7F0-642BCC8C3E3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0" y="0"/>
            <a:ext cx="12191999" cy="641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="0">
                <a:latin typeface="Museo Sans 300" panose="02000000000000000000" pitchFamily="50" charset="0"/>
              </a:defRPr>
            </a:lvl1pPr>
          </a:lstStyle>
          <a:p>
            <a:pPr lvl="0"/>
            <a:r>
              <a:rPr lang="pt-BR" dirty="0"/>
              <a:t>Slide de imagem apenas. Recomenda-se usar este padrão de slide para imagens de maior impacto.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726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3C1ACC2-F216-44F3-8D95-65EA3749A215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12191996" cy="6940294"/>
          </a:xfrm>
          <a:prstGeom prst="rect">
            <a:avLst/>
          </a:prstGeom>
        </p:spPr>
      </p:pic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F9D9D836-C64E-4938-9B14-3BF25C6293C2}"/>
              </a:ext>
            </a:extLst>
          </p:cNvPr>
          <p:cNvCxnSpPr>
            <a:cxnSpLocks/>
          </p:cNvCxnSpPr>
          <p:nvPr userDrawn="1"/>
        </p:nvCxnSpPr>
        <p:spPr>
          <a:xfrm>
            <a:off x="0" y="6402104"/>
            <a:ext cx="12192000" cy="0"/>
          </a:xfrm>
          <a:prstGeom prst="line">
            <a:avLst/>
          </a:prstGeom>
          <a:ln w="508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BC805BAF-D467-4C1A-8368-E5A46FEC19C6}"/>
              </a:ext>
            </a:extLst>
          </p:cNvPr>
          <p:cNvPicPr>
            <a:picLocks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04" y="6410550"/>
            <a:ext cx="12193204" cy="5328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025" y="6482731"/>
            <a:ext cx="919635" cy="37264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43221B8-3911-4CFA-B2DA-B6409A6C9B64}"/>
              </a:ext>
            </a:extLst>
          </p:cNvPr>
          <p:cNvSpPr txBox="1">
            <a:spLocks/>
          </p:cNvSpPr>
          <p:nvPr userDrawn="1"/>
        </p:nvSpPr>
        <p:spPr>
          <a:xfrm>
            <a:off x="391785" y="420527"/>
            <a:ext cx="11539060" cy="82502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500" kern="1200" spc="-50" baseline="0">
                <a:solidFill>
                  <a:srgbClr val="004164"/>
                </a:solidFill>
                <a:latin typeface="Museo Sans 300" panose="02000000000000000000" pitchFamily="50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446772D-7645-4D76-843E-BEC77E2AD0EB}"/>
              </a:ext>
            </a:extLst>
          </p:cNvPr>
          <p:cNvSpPr txBox="1">
            <a:spLocks/>
          </p:cNvSpPr>
          <p:nvPr userDrawn="1"/>
        </p:nvSpPr>
        <p:spPr>
          <a:xfrm>
            <a:off x="414523" y="1497106"/>
            <a:ext cx="6924682" cy="43719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useo Sans 300" panose="02000000000000000000" pitchFamily="50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84048" indent="-18288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566928" indent="-18288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749808" indent="-18288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932688" indent="-18288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915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81" r:id="rId2"/>
    <p:sldLayoutId id="2147483672" r:id="rId3"/>
    <p:sldLayoutId id="2147483662" r:id="rId4"/>
    <p:sldLayoutId id="2147483678" r:id="rId5"/>
    <p:sldLayoutId id="2147483674" r:id="rId6"/>
    <p:sldLayoutId id="2147483679" r:id="rId7"/>
    <p:sldLayoutId id="2147483680" r:id="rId8"/>
    <p:sldLayoutId id="2147483675" r:id="rId9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84048" indent="-18288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566928" indent="-18288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749808" indent="-18288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932688" indent="-18288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A5C3644-FAC7-4CBA-9388-6AD48CD24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883" y="2128265"/>
            <a:ext cx="3426233" cy="149220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AACB972-2F69-41E0-A6DB-9C9F9AF61EB4}"/>
              </a:ext>
            </a:extLst>
          </p:cNvPr>
          <p:cNvSpPr txBox="1"/>
          <p:nvPr/>
        </p:nvSpPr>
        <p:spPr>
          <a:xfrm>
            <a:off x="3357393" y="4434772"/>
            <a:ext cx="5477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kern="1900" spc="100" dirty="0">
                <a:solidFill>
                  <a:schemeClr val="bg1"/>
                </a:solidFill>
                <a:latin typeface="Museo Sans 100" panose="02000000000000000000" pitchFamily="50" charset="0"/>
              </a:rPr>
              <a:t>O tribunal da cidadania</a:t>
            </a:r>
          </a:p>
        </p:txBody>
      </p:sp>
    </p:spTree>
    <p:extLst>
      <p:ext uri="{BB962C8B-B14F-4D97-AF65-F5344CB8AC3E}">
        <p14:creationId xmlns:p14="http://schemas.microsoft.com/office/powerpoint/2010/main" val="76844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Conector de seta reta 29"/>
          <p:cNvCxnSpPr>
            <a:cxnSpLocks/>
          </p:cNvCxnSpPr>
          <p:nvPr/>
        </p:nvCxnSpPr>
        <p:spPr>
          <a:xfrm>
            <a:off x="4384308" y="1183959"/>
            <a:ext cx="1035832" cy="0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ítulo 3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pt-BR" dirty="0"/>
              <a:t>Título da apresentação</a:t>
            </a:r>
          </a:p>
        </p:txBody>
      </p:sp>
      <p:sp>
        <p:nvSpPr>
          <p:cNvPr id="36" name="Subtítulo 3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Subtítulo da apresentação, caso seja necessário</a:t>
            </a:r>
          </a:p>
          <a:p>
            <a:r>
              <a:rPr lang="pt-BR" dirty="0"/>
              <a:t>Evento, data etc.</a:t>
            </a:r>
            <a:endParaRPr lang="en-US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1020539" y="762501"/>
            <a:ext cx="3363770" cy="830997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Solicite a assinatura de sua Secretaria, Assessoria, Coordenadoria ou Seção à Coordenadoria de Multimeios, pelo e-mail: </a:t>
            </a:r>
            <a:r>
              <a:rPr lang="pt-BR" sz="1200" b="1" i="1" dirty="0">
                <a:solidFill>
                  <a:srgbClr val="AADA76"/>
                </a:solidFill>
              </a:rPr>
              <a:t>multimeios@stj.jus.br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7446F40-B678-4C1D-B821-A119916F6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9322" y="881295"/>
            <a:ext cx="4736180" cy="62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19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066774D5-F8DE-4988-B98C-B9D683125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 </a:t>
            </a:r>
            <a:r>
              <a:rPr lang="pt-BR" dirty="0" err="1"/>
              <a:t>Duis</a:t>
            </a:r>
            <a:r>
              <a:rPr lang="pt-BR" dirty="0"/>
              <a:t> eu </a:t>
            </a:r>
            <a:r>
              <a:rPr lang="pt-BR" dirty="0" err="1"/>
              <a:t>lorem</a:t>
            </a:r>
            <a:r>
              <a:rPr lang="pt-BR" dirty="0"/>
              <a:t> quis </a:t>
            </a:r>
            <a:r>
              <a:rPr lang="pt-BR" dirty="0" err="1"/>
              <a:t>purus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gravida. </a:t>
            </a:r>
            <a:r>
              <a:rPr lang="pt-BR" dirty="0" err="1"/>
              <a:t>Proin</a:t>
            </a:r>
            <a:r>
              <a:rPr lang="pt-BR" dirty="0"/>
              <a:t> et </a:t>
            </a:r>
            <a:r>
              <a:rPr lang="pt-BR" dirty="0" err="1"/>
              <a:t>tellus</a:t>
            </a:r>
            <a:r>
              <a:rPr lang="pt-BR" dirty="0"/>
              <a:t> </a:t>
            </a:r>
            <a:r>
              <a:rPr lang="pt-BR" dirty="0" err="1"/>
              <a:t>vulputate</a:t>
            </a:r>
            <a:r>
              <a:rPr lang="pt-BR" dirty="0"/>
              <a:t>, </a:t>
            </a:r>
            <a:r>
              <a:rPr lang="pt-BR" dirty="0" err="1"/>
              <a:t>mattis</a:t>
            </a:r>
            <a:r>
              <a:rPr lang="pt-BR" dirty="0"/>
              <a:t> libero in,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.</a:t>
            </a:r>
          </a:p>
          <a:p>
            <a:endParaRPr lang="pt-BR" dirty="0"/>
          </a:p>
          <a:p>
            <a:r>
              <a:rPr lang="pt-BR" dirty="0" err="1"/>
              <a:t>Proin</a:t>
            </a:r>
            <a:r>
              <a:rPr lang="pt-BR" dirty="0"/>
              <a:t> </a:t>
            </a:r>
            <a:r>
              <a:rPr lang="pt-BR" dirty="0" err="1"/>
              <a:t>aliquet</a:t>
            </a:r>
            <a:r>
              <a:rPr lang="pt-BR" dirty="0"/>
              <a:t> in massa ut </a:t>
            </a:r>
            <a:r>
              <a:rPr lang="pt-BR" dirty="0" err="1"/>
              <a:t>semper</a:t>
            </a:r>
            <a:r>
              <a:rPr lang="pt-BR" dirty="0"/>
              <a:t>. Nam et </a:t>
            </a:r>
            <a:r>
              <a:rPr lang="pt-BR" dirty="0" err="1"/>
              <a:t>elit</a:t>
            </a:r>
            <a:r>
              <a:rPr lang="pt-BR" dirty="0"/>
              <a:t> nunc. </a:t>
            </a:r>
            <a:r>
              <a:rPr lang="pt-BR" dirty="0" err="1"/>
              <a:t>Proin</a:t>
            </a:r>
            <a:r>
              <a:rPr lang="pt-BR" dirty="0"/>
              <a:t> </a:t>
            </a:r>
            <a:r>
              <a:rPr lang="pt-BR" dirty="0" err="1"/>
              <a:t>auctor</a:t>
            </a:r>
            <a:r>
              <a:rPr lang="pt-BR" dirty="0"/>
              <a:t>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  <a:r>
              <a:rPr lang="pt-BR" dirty="0" err="1"/>
              <a:t>Pellentesque</a:t>
            </a:r>
            <a:r>
              <a:rPr lang="pt-BR" dirty="0"/>
              <a:t> est ipsum, </a:t>
            </a:r>
            <a:r>
              <a:rPr lang="pt-BR" dirty="0" err="1"/>
              <a:t>tincidunt</a:t>
            </a:r>
            <a:r>
              <a:rPr lang="pt-BR" dirty="0"/>
              <a:t> eu libero eu, </a:t>
            </a:r>
            <a:r>
              <a:rPr lang="pt-BR" dirty="0" err="1"/>
              <a:t>ultricies</a:t>
            </a:r>
            <a:r>
              <a:rPr lang="pt-BR" dirty="0"/>
              <a:t> </a:t>
            </a:r>
            <a:r>
              <a:rPr lang="pt-BR" dirty="0" err="1"/>
              <a:t>convallis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.</a:t>
            </a:r>
          </a:p>
          <a:p>
            <a:endParaRPr lang="pt-BR" dirty="0"/>
          </a:p>
          <a:p>
            <a:r>
              <a:rPr lang="pt-BR" dirty="0"/>
              <a:t>Nunc tempus </a:t>
            </a:r>
            <a:r>
              <a:rPr lang="pt-BR" dirty="0" err="1"/>
              <a:t>neque</a:t>
            </a:r>
            <a:r>
              <a:rPr lang="pt-BR" dirty="0"/>
              <a:t> et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. Etiam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augue</a:t>
            </a:r>
            <a:r>
              <a:rPr lang="pt-BR" dirty="0"/>
              <a:t> eu </a:t>
            </a:r>
            <a:r>
              <a:rPr lang="pt-BR" dirty="0" err="1"/>
              <a:t>dui</a:t>
            </a:r>
            <a:r>
              <a:rPr lang="pt-BR" dirty="0"/>
              <a:t> </a:t>
            </a:r>
            <a:r>
              <a:rPr lang="pt-BR" dirty="0" err="1"/>
              <a:t>condimentum</a:t>
            </a:r>
            <a:r>
              <a:rPr lang="pt-BR" dirty="0"/>
              <a:t> </a:t>
            </a:r>
            <a:r>
              <a:rPr lang="pt-BR" dirty="0" err="1"/>
              <a:t>iaculis</a:t>
            </a:r>
            <a:r>
              <a:rPr lang="pt-BR" dirty="0"/>
              <a:t>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 erat. </a:t>
            </a:r>
            <a:r>
              <a:rPr lang="pt-BR" dirty="0" err="1"/>
              <a:t>Suspendisse</a:t>
            </a:r>
            <a:r>
              <a:rPr lang="pt-BR" dirty="0"/>
              <a:t> </a:t>
            </a:r>
            <a:r>
              <a:rPr lang="pt-BR" dirty="0" err="1"/>
              <a:t>consequat</a:t>
            </a:r>
            <a:r>
              <a:rPr lang="pt-BR" dirty="0"/>
              <a:t> non </a:t>
            </a:r>
            <a:r>
              <a:rPr lang="pt-BR" dirty="0" err="1"/>
              <a:t>felis</a:t>
            </a:r>
            <a:r>
              <a:rPr lang="pt-BR" dirty="0"/>
              <a:t> </a:t>
            </a:r>
            <a:r>
              <a:rPr lang="pt-BR" dirty="0" err="1"/>
              <a:t>nec</a:t>
            </a:r>
            <a:r>
              <a:rPr lang="pt-BR" dirty="0"/>
              <a:t> </a:t>
            </a:r>
            <a:r>
              <a:rPr lang="pt-BR" dirty="0" err="1"/>
              <a:t>malesuada</a:t>
            </a:r>
            <a:r>
              <a:rPr lang="pt-BR" dirty="0"/>
              <a:t>.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7A1DD94C-E084-4B3F-9A8F-4250C4723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Slide de texto</a:t>
            </a:r>
          </a:p>
        </p:txBody>
      </p:sp>
    </p:spTree>
    <p:extLst>
      <p:ext uri="{BB962C8B-B14F-4D97-AF65-F5344CB8AC3E}">
        <p14:creationId xmlns:p14="http://schemas.microsoft.com/office/powerpoint/2010/main" val="277088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>
            <a:extLst>
              <a:ext uri="{FF2B5EF4-FFF2-40B4-BE49-F238E27FC236}">
                <a16:creationId xmlns:a16="http://schemas.microsoft.com/office/drawing/2014/main" id="{3532EF4C-D31C-49A3-9C73-8C1FB7133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Slide de texto em duas colunas</a:t>
            </a:r>
          </a:p>
        </p:txBody>
      </p:sp>
      <p:sp>
        <p:nvSpPr>
          <p:cNvPr id="11" name="Espaço Reservado para Conteúdo 10">
            <a:extLst>
              <a:ext uri="{FF2B5EF4-FFF2-40B4-BE49-F238E27FC236}">
                <a16:creationId xmlns:a16="http://schemas.microsoft.com/office/drawing/2014/main" id="{93848C7E-CA2D-4E27-948D-F04828733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 </a:t>
            </a:r>
            <a:r>
              <a:rPr lang="pt-BR" dirty="0" err="1"/>
              <a:t>Duis</a:t>
            </a:r>
            <a:r>
              <a:rPr lang="pt-BR" dirty="0"/>
              <a:t> eu </a:t>
            </a:r>
            <a:r>
              <a:rPr lang="pt-BR" dirty="0" err="1"/>
              <a:t>lorem</a:t>
            </a:r>
            <a:r>
              <a:rPr lang="pt-BR" dirty="0"/>
              <a:t> quis </a:t>
            </a:r>
            <a:r>
              <a:rPr lang="pt-BR" dirty="0" err="1"/>
              <a:t>purus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gravida. </a:t>
            </a:r>
            <a:r>
              <a:rPr lang="pt-BR" dirty="0" err="1"/>
              <a:t>Proin</a:t>
            </a:r>
            <a:r>
              <a:rPr lang="pt-BR" dirty="0"/>
              <a:t> et </a:t>
            </a:r>
            <a:r>
              <a:rPr lang="pt-BR" dirty="0" err="1"/>
              <a:t>tellus</a:t>
            </a:r>
            <a:r>
              <a:rPr lang="pt-BR" dirty="0"/>
              <a:t> </a:t>
            </a:r>
            <a:r>
              <a:rPr lang="pt-BR" dirty="0" err="1"/>
              <a:t>vulputate</a:t>
            </a:r>
            <a:r>
              <a:rPr lang="pt-BR" dirty="0"/>
              <a:t>, </a:t>
            </a:r>
            <a:r>
              <a:rPr lang="pt-BR" dirty="0" err="1"/>
              <a:t>mattis</a:t>
            </a:r>
            <a:r>
              <a:rPr lang="pt-BR" dirty="0"/>
              <a:t> libero in,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.</a:t>
            </a:r>
          </a:p>
          <a:p>
            <a:endParaRPr lang="pt-BR" dirty="0"/>
          </a:p>
          <a:p>
            <a:r>
              <a:rPr lang="pt-BR" dirty="0" err="1"/>
              <a:t>Proin</a:t>
            </a:r>
            <a:r>
              <a:rPr lang="pt-BR" dirty="0"/>
              <a:t> </a:t>
            </a:r>
            <a:r>
              <a:rPr lang="pt-BR" dirty="0" err="1"/>
              <a:t>aliquet</a:t>
            </a:r>
            <a:r>
              <a:rPr lang="pt-BR" dirty="0"/>
              <a:t> in massa ut </a:t>
            </a:r>
            <a:r>
              <a:rPr lang="pt-BR" dirty="0" err="1"/>
              <a:t>semper</a:t>
            </a:r>
            <a:r>
              <a:rPr lang="pt-BR" dirty="0"/>
              <a:t>. Nam et </a:t>
            </a:r>
            <a:r>
              <a:rPr lang="pt-BR" dirty="0" err="1"/>
              <a:t>elit</a:t>
            </a:r>
            <a:r>
              <a:rPr lang="pt-BR" dirty="0"/>
              <a:t> nunc. </a:t>
            </a:r>
            <a:r>
              <a:rPr lang="pt-BR" dirty="0" err="1"/>
              <a:t>Proin</a:t>
            </a:r>
            <a:r>
              <a:rPr lang="pt-BR" dirty="0"/>
              <a:t> </a:t>
            </a:r>
            <a:r>
              <a:rPr lang="pt-BR" dirty="0" err="1"/>
              <a:t>auctor</a:t>
            </a:r>
            <a:r>
              <a:rPr lang="pt-BR" dirty="0"/>
              <a:t>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  <a:r>
              <a:rPr lang="pt-BR" dirty="0" err="1"/>
              <a:t>Pellentesque</a:t>
            </a:r>
            <a:r>
              <a:rPr lang="pt-BR" dirty="0"/>
              <a:t> est ipsum, </a:t>
            </a:r>
            <a:r>
              <a:rPr lang="pt-BR" dirty="0" err="1"/>
              <a:t>tincidunt</a:t>
            </a:r>
            <a:r>
              <a:rPr lang="pt-BR" dirty="0"/>
              <a:t> eu libero eu, </a:t>
            </a:r>
            <a:r>
              <a:rPr lang="pt-BR" dirty="0" err="1"/>
              <a:t>ultricies</a:t>
            </a:r>
            <a:r>
              <a:rPr lang="pt-BR" dirty="0"/>
              <a:t> </a:t>
            </a:r>
            <a:r>
              <a:rPr lang="pt-BR" dirty="0" err="1"/>
              <a:t>convallis</a:t>
            </a:r>
            <a:r>
              <a:rPr lang="pt-BR" dirty="0"/>
              <a:t>.</a:t>
            </a:r>
          </a:p>
          <a:p>
            <a:endParaRPr lang="pt-BR" dirty="0"/>
          </a:p>
          <a:p>
            <a:r>
              <a:rPr lang="pt-BR" dirty="0"/>
              <a:t>Nunc tempus </a:t>
            </a:r>
            <a:r>
              <a:rPr lang="pt-BR" dirty="0" err="1"/>
              <a:t>neque</a:t>
            </a:r>
            <a:r>
              <a:rPr lang="pt-BR" dirty="0"/>
              <a:t> et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. Etiam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augue</a:t>
            </a:r>
            <a:r>
              <a:rPr lang="pt-BR" dirty="0"/>
              <a:t> eu </a:t>
            </a:r>
            <a:r>
              <a:rPr lang="pt-BR" dirty="0" err="1"/>
              <a:t>dui</a:t>
            </a:r>
            <a:r>
              <a:rPr lang="pt-BR" dirty="0"/>
              <a:t> </a:t>
            </a:r>
            <a:r>
              <a:rPr lang="pt-BR" dirty="0" err="1"/>
              <a:t>condimentum</a:t>
            </a:r>
            <a:r>
              <a:rPr lang="pt-BR" dirty="0"/>
              <a:t> </a:t>
            </a:r>
            <a:r>
              <a:rPr lang="pt-BR" dirty="0" err="1"/>
              <a:t>iaculis</a:t>
            </a:r>
            <a:r>
              <a:rPr lang="pt-BR" dirty="0"/>
              <a:t>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 erat. </a:t>
            </a:r>
            <a:r>
              <a:rPr lang="pt-BR" dirty="0" err="1"/>
              <a:t>Suspendisse</a:t>
            </a:r>
            <a:r>
              <a:rPr lang="pt-BR" dirty="0"/>
              <a:t> </a:t>
            </a:r>
            <a:r>
              <a:rPr lang="pt-BR" dirty="0" err="1"/>
              <a:t>consequat</a:t>
            </a:r>
            <a:r>
              <a:rPr lang="pt-BR" dirty="0"/>
              <a:t> non </a:t>
            </a:r>
            <a:r>
              <a:rPr lang="pt-BR" dirty="0" err="1"/>
              <a:t>felis</a:t>
            </a:r>
            <a:r>
              <a:rPr lang="pt-BR" dirty="0"/>
              <a:t> </a:t>
            </a:r>
            <a:r>
              <a:rPr lang="pt-BR" dirty="0" err="1"/>
              <a:t>nec</a:t>
            </a:r>
            <a:r>
              <a:rPr lang="pt-BR" dirty="0"/>
              <a:t> </a:t>
            </a:r>
            <a:r>
              <a:rPr lang="pt-BR" dirty="0" err="1"/>
              <a:t>malesuada</a:t>
            </a:r>
            <a:r>
              <a:rPr lang="pt-BR" dirty="0"/>
              <a:t>.</a:t>
            </a:r>
          </a:p>
        </p:txBody>
      </p:sp>
      <p:sp>
        <p:nvSpPr>
          <p:cNvPr id="12" name="Espaço Reservado para Conteúdo 11">
            <a:extLst>
              <a:ext uri="{FF2B5EF4-FFF2-40B4-BE49-F238E27FC236}">
                <a16:creationId xmlns:a16="http://schemas.microsoft.com/office/drawing/2014/main" id="{73B29123-0CB5-4F0B-8296-F3D57652030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pt-BR" dirty="0" err="1"/>
              <a:t>Proin</a:t>
            </a:r>
            <a:r>
              <a:rPr lang="pt-BR" dirty="0"/>
              <a:t> </a:t>
            </a:r>
            <a:r>
              <a:rPr lang="pt-BR" dirty="0" err="1"/>
              <a:t>aliquet</a:t>
            </a:r>
            <a:r>
              <a:rPr lang="pt-BR" dirty="0"/>
              <a:t> in massa ut </a:t>
            </a:r>
            <a:r>
              <a:rPr lang="pt-BR" dirty="0" err="1"/>
              <a:t>semper</a:t>
            </a:r>
            <a:r>
              <a:rPr lang="pt-BR" dirty="0"/>
              <a:t>. Nam et </a:t>
            </a:r>
            <a:r>
              <a:rPr lang="pt-BR" dirty="0" err="1"/>
              <a:t>elit</a:t>
            </a:r>
            <a:r>
              <a:rPr lang="pt-BR" dirty="0"/>
              <a:t> nunc. </a:t>
            </a:r>
            <a:r>
              <a:rPr lang="pt-BR" dirty="0" err="1"/>
              <a:t>Proin</a:t>
            </a:r>
            <a:r>
              <a:rPr lang="pt-BR" dirty="0"/>
              <a:t> </a:t>
            </a:r>
            <a:r>
              <a:rPr lang="pt-BR" dirty="0" err="1"/>
              <a:t>auctor</a:t>
            </a:r>
            <a:r>
              <a:rPr lang="pt-BR" dirty="0"/>
              <a:t>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  <a:r>
              <a:rPr lang="pt-BR" dirty="0" err="1"/>
              <a:t>Pellentesque</a:t>
            </a:r>
            <a:r>
              <a:rPr lang="pt-BR" dirty="0"/>
              <a:t> est ipsum, </a:t>
            </a:r>
            <a:r>
              <a:rPr lang="pt-BR" dirty="0" err="1"/>
              <a:t>tincidunt</a:t>
            </a:r>
            <a:r>
              <a:rPr lang="pt-BR" dirty="0"/>
              <a:t> eu libero eu.</a:t>
            </a:r>
          </a:p>
          <a:p>
            <a:endParaRPr lang="pt-BR" dirty="0"/>
          </a:p>
          <a:p>
            <a:r>
              <a:rPr lang="pt-BR" dirty="0"/>
              <a:t>Nunc tempus </a:t>
            </a:r>
            <a:r>
              <a:rPr lang="pt-BR" dirty="0" err="1"/>
              <a:t>neque</a:t>
            </a:r>
            <a:r>
              <a:rPr lang="pt-BR" dirty="0"/>
              <a:t> et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. Etiam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augue</a:t>
            </a:r>
            <a:r>
              <a:rPr lang="pt-BR" dirty="0"/>
              <a:t> eu </a:t>
            </a:r>
            <a:r>
              <a:rPr lang="pt-BR" dirty="0" err="1"/>
              <a:t>dui</a:t>
            </a:r>
            <a:r>
              <a:rPr lang="pt-BR" dirty="0"/>
              <a:t> </a:t>
            </a:r>
            <a:r>
              <a:rPr lang="pt-BR" dirty="0" err="1"/>
              <a:t>condimentum</a:t>
            </a:r>
            <a:r>
              <a:rPr lang="pt-BR" dirty="0"/>
              <a:t> </a:t>
            </a:r>
            <a:r>
              <a:rPr lang="pt-BR" dirty="0" err="1"/>
              <a:t>iaculis</a:t>
            </a:r>
            <a:r>
              <a:rPr lang="pt-BR" dirty="0"/>
              <a:t>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 erat. </a:t>
            </a:r>
            <a:r>
              <a:rPr lang="pt-BR" dirty="0" err="1"/>
              <a:t>Suspendisse</a:t>
            </a:r>
            <a:r>
              <a:rPr lang="pt-BR" dirty="0"/>
              <a:t>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</a:t>
            </a:r>
            <a:r>
              <a:rPr lang="pt-BR" dirty="0" err="1"/>
              <a:t>consequat</a:t>
            </a:r>
            <a:r>
              <a:rPr lang="pt-BR" dirty="0"/>
              <a:t> non </a:t>
            </a:r>
            <a:r>
              <a:rPr lang="pt-BR" dirty="0" err="1"/>
              <a:t>felis</a:t>
            </a:r>
            <a:r>
              <a:rPr lang="pt-BR" dirty="0"/>
              <a:t> </a:t>
            </a:r>
            <a:r>
              <a:rPr lang="pt-BR" dirty="0" err="1"/>
              <a:t>nec</a:t>
            </a:r>
            <a:r>
              <a:rPr lang="pt-BR" dirty="0"/>
              <a:t> </a:t>
            </a:r>
            <a:r>
              <a:rPr lang="pt-BR" dirty="0" err="1"/>
              <a:t>malesuada</a:t>
            </a:r>
            <a:r>
              <a:rPr lang="pt-BR" dirty="0"/>
              <a:t>.</a:t>
            </a:r>
          </a:p>
          <a:p>
            <a:endParaRPr lang="pt-BR" dirty="0"/>
          </a:p>
          <a:p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 </a:t>
            </a:r>
            <a:r>
              <a:rPr lang="pt-BR" dirty="0" err="1"/>
              <a:t>Duis</a:t>
            </a:r>
            <a:r>
              <a:rPr lang="pt-BR" dirty="0"/>
              <a:t> eu </a:t>
            </a:r>
            <a:r>
              <a:rPr lang="pt-BR" dirty="0" err="1"/>
              <a:t>lorem</a:t>
            </a:r>
            <a:r>
              <a:rPr lang="pt-BR" dirty="0"/>
              <a:t> quis </a:t>
            </a:r>
            <a:r>
              <a:rPr lang="pt-BR" dirty="0" err="1"/>
              <a:t>purus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2094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>
            <a:extLst>
              <a:ext uri="{FF2B5EF4-FFF2-40B4-BE49-F238E27FC236}">
                <a16:creationId xmlns:a16="http://schemas.microsoft.com/office/drawing/2014/main" id="{F4CEFC9D-FF67-4416-B04C-50879F5C9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Slide de texto e imagem – versão 1</a:t>
            </a:r>
          </a:p>
        </p:txBody>
      </p:sp>
      <p:sp>
        <p:nvSpPr>
          <p:cNvPr id="15" name="Espaço Reservado para Conteúdo 14">
            <a:extLst>
              <a:ext uri="{FF2B5EF4-FFF2-40B4-BE49-F238E27FC236}">
                <a16:creationId xmlns:a16="http://schemas.microsoft.com/office/drawing/2014/main" id="{E7BE185E-7B56-4B5C-950B-6B6E06BE3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 </a:t>
            </a:r>
            <a:r>
              <a:rPr lang="pt-BR" dirty="0" err="1"/>
              <a:t>Duis</a:t>
            </a:r>
            <a:r>
              <a:rPr lang="pt-BR" dirty="0"/>
              <a:t> eu </a:t>
            </a:r>
            <a:r>
              <a:rPr lang="pt-BR" dirty="0" err="1"/>
              <a:t>lorem</a:t>
            </a:r>
            <a:r>
              <a:rPr lang="pt-BR" dirty="0"/>
              <a:t> quis </a:t>
            </a:r>
            <a:r>
              <a:rPr lang="pt-BR" dirty="0" err="1"/>
              <a:t>purus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gravida. </a:t>
            </a:r>
            <a:r>
              <a:rPr lang="pt-BR" dirty="0" err="1"/>
              <a:t>Proin</a:t>
            </a:r>
            <a:r>
              <a:rPr lang="pt-BR" dirty="0"/>
              <a:t> et </a:t>
            </a:r>
            <a:r>
              <a:rPr lang="pt-BR" dirty="0" err="1"/>
              <a:t>tellus</a:t>
            </a:r>
            <a:r>
              <a:rPr lang="pt-BR" dirty="0"/>
              <a:t> </a:t>
            </a:r>
            <a:r>
              <a:rPr lang="pt-BR" dirty="0" err="1"/>
              <a:t>vulputate</a:t>
            </a:r>
            <a:r>
              <a:rPr lang="pt-BR" dirty="0"/>
              <a:t>, </a:t>
            </a:r>
            <a:r>
              <a:rPr lang="pt-BR" dirty="0" err="1"/>
              <a:t>mattis</a:t>
            </a:r>
            <a:r>
              <a:rPr lang="pt-BR" dirty="0"/>
              <a:t> libero in,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.</a:t>
            </a:r>
          </a:p>
          <a:p>
            <a:endParaRPr lang="pt-BR" dirty="0"/>
          </a:p>
          <a:p>
            <a:r>
              <a:rPr lang="pt-BR" dirty="0" err="1"/>
              <a:t>Proin</a:t>
            </a:r>
            <a:r>
              <a:rPr lang="pt-BR" dirty="0"/>
              <a:t> </a:t>
            </a:r>
            <a:r>
              <a:rPr lang="pt-BR" dirty="0" err="1"/>
              <a:t>aliquet</a:t>
            </a:r>
            <a:r>
              <a:rPr lang="pt-BR" dirty="0"/>
              <a:t> in massa ut </a:t>
            </a:r>
            <a:r>
              <a:rPr lang="pt-BR" dirty="0" err="1"/>
              <a:t>semper</a:t>
            </a:r>
            <a:r>
              <a:rPr lang="pt-BR" dirty="0"/>
              <a:t>. Nam et </a:t>
            </a:r>
            <a:r>
              <a:rPr lang="pt-BR" dirty="0" err="1"/>
              <a:t>elit</a:t>
            </a:r>
            <a:r>
              <a:rPr lang="pt-BR" dirty="0"/>
              <a:t> nunc. </a:t>
            </a:r>
            <a:r>
              <a:rPr lang="pt-BR" dirty="0" err="1"/>
              <a:t>Proin</a:t>
            </a:r>
            <a:r>
              <a:rPr lang="pt-BR" dirty="0"/>
              <a:t> </a:t>
            </a:r>
            <a:r>
              <a:rPr lang="pt-BR" dirty="0" err="1"/>
              <a:t>auctor</a:t>
            </a:r>
            <a:r>
              <a:rPr lang="pt-BR" dirty="0"/>
              <a:t>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  <a:r>
              <a:rPr lang="pt-BR" dirty="0" err="1"/>
              <a:t>Pellentesque</a:t>
            </a:r>
            <a:r>
              <a:rPr lang="pt-BR" dirty="0"/>
              <a:t> est ipsum, </a:t>
            </a:r>
            <a:r>
              <a:rPr lang="pt-BR" dirty="0" err="1"/>
              <a:t>tincidunt</a:t>
            </a:r>
            <a:r>
              <a:rPr lang="pt-BR" dirty="0"/>
              <a:t> eu libero eu, </a:t>
            </a:r>
            <a:r>
              <a:rPr lang="pt-BR" dirty="0" err="1"/>
              <a:t>ultricies</a:t>
            </a:r>
            <a:r>
              <a:rPr lang="pt-BR" dirty="0"/>
              <a:t> </a:t>
            </a:r>
            <a:r>
              <a:rPr lang="pt-BR" dirty="0" err="1"/>
              <a:t>convallis</a:t>
            </a:r>
            <a:r>
              <a:rPr lang="pt-BR" dirty="0"/>
              <a:t>.</a:t>
            </a:r>
          </a:p>
        </p:txBody>
      </p:sp>
      <p:sp>
        <p:nvSpPr>
          <p:cNvPr id="16" name="Espaço Reservado para Conteúdo 15">
            <a:extLst>
              <a:ext uri="{FF2B5EF4-FFF2-40B4-BE49-F238E27FC236}">
                <a16:creationId xmlns:a16="http://schemas.microsoft.com/office/drawing/2014/main" id="{789A1901-EFC6-4D44-9831-A8517F2D6D1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1079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8433C9EB-791B-4FB9-B90B-8560FBFA587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214534E8-BAD6-47E3-9615-4C3073E36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Slide de texto e imagem – versão 2</a:t>
            </a:r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A793ED37-2C1F-4945-8216-079A3EDD6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 </a:t>
            </a:r>
            <a:r>
              <a:rPr lang="pt-BR" dirty="0" err="1"/>
              <a:t>Duis</a:t>
            </a:r>
            <a:r>
              <a:rPr lang="pt-BR" dirty="0"/>
              <a:t> eu </a:t>
            </a:r>
            <a:r>
              <a:rPr lang="pt-BR" dirty="0" err="1"/>
              <a:t>lorem</a:t>
            </a:r>
            <a:r>
              <a:rPr lang="pt-BR" dirty="0"/>
              <a:t> quis </a:t>
            </a:r>
            <a:r>
              <a:rPr lang="pt-BR" dirty="0" err="1"/>
              <a:t>purus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gravida. </a:t>
            </a:r>
            <a:r>
              <a:rPr lang="pt-BR" dirty="0" err="1"/>
              <a:t>Proin</a:t>
            </a:r>
            <a:r>
              <a:rPr lang="pt-BR" dirty="0"/>
              <a:t> et </a:t>
            </a:r>
            <a:r>
              <a:rPr lang="pt-BR" dirty="0" err="1"/>
              <a:t>tellus</a:t>
            </a:r>
            <a:r>
              <a:rPr lang="pt-BR" dirty="0"/>
              <a:t> </a:t>
            </a:r>
            <a:r>
              <a:rPr lang="pt-BR" dirty="0" err="1"/>
              <a:t>vulputate</a:t>
            </a:r>
            <a:r>
              <a:rPr lang="pt-BR" dirty="0"/>
              <a:t>, </a:t>
            </a:r>
            <a:r>
              <a:rPr lang="pt-BR" dirty="0" err="1"/>
              <a:t>mattis</a:t>
            </a:r>
            <a:r>
              <a:rPr lang="pt-BR" dirty="0"/>
              <a:t> libero in,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.</a:t>
            </a:r>
          </a:p>
          <a:p>
            <a:endParaRPr lang="pt-BR" dirty="0"/>
          </a:p>
          <a:p>
            <a:r>
              <a:rPr lang="pt-BR" dirty="0" err="1"/>
              <a:t>Proin</a:t>
            </a:r>
            <a:r>
              <a:rPr lang="pt-BR" dirty="0"/>
              <a:t> </a:t>
            </a:r>
            <a:r>
              <a:rPr lang="pt-BR" dirty="0" err="1"/>
              <a:t>aliquet</a:t>
            </a:r>
            <a:r>
              <a:rPr lang="pt-BR" dirty="0"/>
              <a:t> in massa ut </a:t>
            </a:r>
            <a:r>
              <a:rPr lang="pt-BR" dirty="0" err="1"/>
              <a:t>semper</a:t>
            </a:r>
            <a:r>
              <a:rPr lang="pt-BR" dirty="0"/>
              <a:t>. Nam et </a:t>
            </a:r>
            <a:r>
              <a:rPr lang="pt-BR" dirty="0" err="1"/>
              <a:t>elit</a:t>
            </a:r>
            <a:r>
              <a:rPr lang="pt-BR" dirty="0"/>
              <a:t> nunc. </a:t>
            </a:r>
            <a:r>
              <a:rPr lang="pt-BR" dirty="0" err="1"/>
              <a:t>Proin</a:t>
            </a:r>
            <a:r>
              <a:rPr lang="pt-BR" dirty="0"/>
              <a:t> </a:t>
            </a:r>
            <a:r>
              <a:rPr lang="pt-BR" dirty="0" err="1"/>
              <a:t>auctor</a:t>
            </a:r>
            <a:r>
              <a:rPr lang="pt-BR" dirty="0"/>
              <a:t>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  <a:r>
              <a:rPr lang="pt-BR" dirty="0" err="1"/>
              <a:t>Pellentesque</a:t>
            </a:r>
            <a:r>
              <a:rPr lang="pt-BR" dirty="0"/>
              <a:t> est ipsum, </a:t>
            </a:r>
            <a:r>
              <a:rPr lang="pt-BR" dirty="0" err="1"/>
              <a:t>tincidunt</a:t>
            </a:r>
            <a:r>
              <a:rPr lang="pt-BR" dirty="0"/>
              <a:t> eu libero eu, </a:t>
            </a:r>
            <a:r>
              <a:rPr lang="pt-BR" dirty="0" err="1"/>
              <a:t>ultricies</a:t>
            </a:r>
            <a:r>
              <a:rPr lang="pt-BR" dirty="0"/>
              <a:t> </a:t>
            </a:r>
            <a:r>
              <a:rPr lang="pt-BR" dirty="0" err="1"/>
              <a:t>convallis</a:t>
            </a:r>
            <a:r>
              <a:rPr lang="pt-BR" dirty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4030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1CDEAC3B-5E20-4233-A233-AE9649BE274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25EC09A5-E7C9-4BFF-929C-04A71970E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Slide de imagem</a:t>
            </a:r>
          </a:p>
        </p:txBody>
      </p:sp>
    </p:spTree>
    <p:extLst>
      <p:ext uri="{BB962C8B-B14F-4D97-AF65-F5344CB8AC3E}">
        <p14:creationId xmlns:p14="http://schemas.microsoft.com/office/powerpoint/2010/main" val="2649593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785FC585-F633-4337-AE7B-FD21A2B099E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0" y="0"/>
            <a:ext cx="12191999" cy="6379452"/>
          </a:xfrm>
        </p:spPr>
        <p:txBody>
          <a:bodyPr/>
          <a:lstStyle/>
          <a:p>
            <a:r>
              <a:rPr lang="pt-BR" dirty="0"/>
              <a:t>Imagem impactante ou rica em detalhes.</a:t>
            </a:r>
          </a:p>
        </p:txBody>
      </p:sp>
    </p:spTree>
    <p:extLst>
      <p:ext uri="{BB962C8B-B14F-4D97-AF65-F5344CB8AC3E}">
        <p14:creationId xmlns:p14="http://schemas.microsoft.com/office/powerpoint/2010/main" val="2392743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D2354D8D-2C57-484E-85A7-63695B42A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91758" y="3881358"/>
            <a:ext cx="4769130" cy="629710"/>
          </a:xfrm>
          <a:prstGeom prst="rect">
            <a:avLst/>
          </a:prstGeom>
        </p:spPr>
      </p:pic>
      <p:cxnSp>
        <p:nvCxnSpPr>
          <p:cNvPr id="12" name="Conector de seta reta 29">
            <a:extLst>
              <a:ext uri="{FF2B5EF4-FFF2-40B4-BE49-F238E27FC236}">
                <a16:creationId xmlns:a16="http://schemas.microsoft.com/office/drawing/2014/main" id="{C5FB32E9-3672-43A7-A848-8527DC4B394B}"/>
              </a:ext>
            </a:extLst>
          </p:cNvPr>
          <p:cNvCxnSpPr>
            <a:cxnSpLocks/>
          </p:cNvCxnSpPr>
          <p:nvPr/>
        </p:nvCxnSpPr>
        <p:spPr>
          <a:xfrm flipH="1">
            <a:off x="8684024" y="3610881"/>
            <a:ext cx="679818" cy="426680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BA65264A-BC49-44AB-BACE-20003059A75E}"/>
              </a:ext>
            </a:extLst>
          </p:cNvPr>
          <p:cNvSpPr txBox="1"/>
          <p:nvPr/>
        </p:nvSpPr>
        <p:spPr>
          <a:xfrm>
            <a:off x="9363842" y="2410552"/>
            <a:ext cx="1936948" cy="1200329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Solicite a assinatura de sua Secretaria, Assessoria, Coordenadoria ou Seção à Coordenadoria de Multimeios, pelo e-mail: </a:t>
            </a:r>
            <a:r>
              <a:rPr lang="pt-BR" sz="1200" b="1" i="1" dirty="0">
                <a:solidFill>
                  <a:srgbClr val="AADA76"/>
                </a:solidFill>
              </a:rPr>
              <a:t>multimeios@stj.jus.br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98AAAA9-1878-42AC-9B23-D206871BA5E3}"/>
              </a:ext>
            </a:extLst>
          </p:cNvPr>
          <p:cNvSpPr txBox="1">
            <a:spLocks/>
          </p:cNvSpPr>
          <p:nvPr/>
        </p:nvSpPr>
        <p:spPr>
          <a:xfrm>
            <a:off x="3687697" y="5447290"/>
            <a:ext cx="4769130" cy="1028603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kern="1200" cap="none" spc="0" baseline="0">
                <a:solidFill>
                  <a:schemeClr val="bg1"/>
                </a:solidFill>
                <a:latin typeface="Museo Sans 300" panose="02000000000000000000" pitchFamily="50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multimeios@stj.jus.br  |  Ramal: 8586</a:t>
            </a:r>
          </a:p>
          <a:p>
            <a:r>
              <a:rPr lang="pt-BR" dirty="0"/>
              <a:t>Prédio da Taquigrafia - térreo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7D0A8E53-6A26-49E7-AB08-CDE8516E8839}"/>
              </a:ext>
            </a:extLst>
          </p:cNvPr>
          <p:cNvSpPr txBox="1">
            <a:spLocks/>
          </p:cNvSpPr>
          <p:nvPr/>
        </p:nvSpPr>
        <p:spPr>
          <a:xfrm>
            <a:off x="3634293" y="1111708"/>
            <a:ext cx="4769130" cy="1084134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kern="1200" cap="none" spc="0" baseline="0">
                <a:solidFill>
                  <a:schemeClr val="accent6"/>
                </a:solidFill>
                <a:latin typeface="Museo Sans 300" panose="02000000000000000000" pitchFamily="50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7500" dirty="0">
                <a:solidFill>
                  <a:schemeClr val="bg1"/>
                </a:solidFill>
                <a:latin typeface="Museo Sans 100" panose="02000000000000000000" pitchFamily="50" charset="0"/>
              </a:rPr>
              <a:t>Obrigado!</a:t>
            </a:r>
            <a:endParaRPr lang="en-US" sz="7500" dirty="0">
              <a:solidFill>
                <a:schemeClr val="bg1"/>
              </a:solidFill>
              <a:latin typeface="Museo Sans 100" panose="02000000000000000000" pitchFamily="50" charset="0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4376D19-5E2E-4801-BA79-BD445D0895FA}"/>
              </a:ext>
            </a:extLst>
          </p:cNvPr>
          <p:cNvSpPr txBox="1">
            <a:spLocks/>
          </p:cNvSpPr>
          <p:nvPr/>
        </p:nvSpPr>
        <p:spPr>
          <a:xfrm>
            <a:off x="3687697" y="5011906"/>
            <a:ext cx="4769130" cy="346162"/>
          </a:xfrm>
          <a:prstGeom prst="rect">
            <a:avLst/>
          </a:prstGeom>
        </p:spPr>
        <p:txBody>
          <a:bodyPr lIns="91440" rIns="9144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kern="1200" cap="none" spc="0" baseline="0">
                <a:solidFill>
                  <a:schemeClr val="bg1"/>
                </a:solidFill>
                <a:latin typeface="Museo Sans 300" panose="02000000000000000000" pitchFamily="50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/>
              <a:t>CONTATOS:</a:t>
            </a:r>
          </a:p>
        </p:txBody>
      </p:sp>
    </p:spTree>
    <p:extLst>
      <p:ext uri="{BB962C8B-B14F-4D97-AF65-F5344CB8AC3E}">
        <p14:creationId xmlns:p14="http://schemas.microsoft.com/office/powerpoint/2010/main" val="46086414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STJ">
      <a:dk1>
        <a:sysClr val="windowText" lastClr="000000"/>
      </a:dk1>
      <a:lt1>
        <a:sysClr val="window" lastClr="FFFFFF"/>
      </a:lt1>
      <a:dk2>
        <a:srgbClr val="004064"/>
      </a:dk2>
      <a:lt2>
        <a:srgbClr val="C7D5E2"/>
      </a:lt2>
      <a:accent1>
        <a:srgbClr val="004064"/>
      </a:accent1>
      <a:accent2>
        <a:srgbClr val="60879F"/>
      </a:accent2>
      <a:accent3>
        <a:srgbClr val="A5A5A5"/>
      </a:accent3>
      <a:accent4>
        <a:srgbClr val="ADB9CA"/>
      </a:accent4>
      <a:accent5>
        <a:srgbClr val="8496B0"/>
      </a:accent5>
      <a:accent6>
        <a:srgbClr val="2E75B5"/>
      </a:accent6>
      <a:hlink>
        <a:srgbClr val="0563C1"/>
      </a:hlink>
      <a:folHlink>
        <a:srgbClr val="954F72"/>
      </a:folHlink>
    </a:clrScheme>
    <a:fontScheme name="Small Stuff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7599</TotalTime>
  <Words>475</Words>
  <Application>Microsoft Office PowerPoint</Application>
  <PresentationFormat>Widescreen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Museo Sans 100</vt:lpstr>
      <vt:lpstr>Arial</vt:lpstr>
      <vt:lpstr>Calibri</vt:lpstr>
      <vt:lpstr>Museo Sans 300</vt:lpstr>
      <vt:lpstr>Segoe UI</vt:lpstr>
      <vt:lpstr>Retrospectiva</vt:lpstr>
      <vt:lpstr>Apresentação do PowerPoint</vt:lpstr>
      <vt:lpstr>Título da apresentação</vt:lpstr>
      <vt:lpstr>Slide de texto</vt:lpstr>
      <vt:lpstr>Slide de texto em duas colunas</vt:lpstr>
      <vt:lpstr>Slide de texto e imagem – versão 1</vt:lpstr>
      <vt:lpstr>Slide de texto e imagem – versão 2</vt:lpstr>
      <vt:lpstr>Slide de imagem</vt:lpstr>
      <vt:lpstr>Apresentação do PowerPoint</vt:lpstr>
      <vt:lpstr>Apresentação do PowerPoint</vt:lpstr>
    </vt:vector>
  </TitlesOfParts>
  <Company>Superior Tribunal de Justiça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Jéssica de Paula Portes</dc:creator>
  <cp:lastModifiedBy>Eduardo Lacerda Serpa</cp:lastModifiedBy>
  <cp:revision>171</cp:revision>
  <dcterms:created xsi:type="dcterms:W3CDTF">2017-02-13T11:46:14Z</dcterms:created>
  <dcterms:modified xsi:type="dcterms:W3CDTF">2021-05-31T19:12:46Z</dcterms:modified>
</cp:coreProperties>
</file>